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299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8"/>
    <p:restoredTop sz="80544"/>
  </p:normalViewPr>
  <p:slideViewPr>
    <p:cSldViewPr snapToGrid="0" snapToObjects="1">
      <p:cViewPr varScale="1">
        <p:scale>
          <a:sx n="110" d="100"/>
          <a:sy n="110" d="100"/>
        </p:scale>
        <p:origin x="2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28:09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2525 63 24575,'-3'-2'0,"-1"1"0,1-1 0,-1 1 0,0-1 0,0 1 0,1 0 0,-1 1 0,0-1 0,0 1 0,0 0 0,0-1 0,-6 2 0,-6-1 0,-651-10 0,432 12 0,-621-2 0,818 2 0,1 2 0,-1 2 0,1 1 0,1 2 0,0 1 0,0 2 0,-36 18 0,27-9 0,0 3 0,2 1 0,0 2 0,-73 63 0,109-84 0,1 1 0,-1 0 0,2 0 0,-1 0 0,1 1 0,0 0 0,1 0 0,-1 0 0,2 1 0,-1-1 0,1 1 0,1 0 0,-1 0 0,0 12 0,0 9 0,1 0 0,1 0 0,5 34 0,-3-53 0,0 0 0,1 0 0,1 0 0,0-1 0,0 1 0,1-1 0,0 0 0,1 0 0,0 0 0,8 12 0,-4-10 0,1 1 0,1-1 0,0-1 0,1 0 0,0 0 0,18 12 0,10 1 0,1-2 0,0-2 0,88 30 0,186 39 32,10-26-191,113-6-511,1-26 716,-34-4-59,-192 1 13,-4 0 0,646-2-74,-198-14 68,-435 1-3,419 13-152,-190-25-716,529 17 902,-212 40-29,-12 0 45,-1-25-790,924-32-219,-1423-7 960,-2-12 0,393-76 0,-429 35 403,-187 48-233,0-1 0,-2-1 0,0-2 0,49-33 0,-72 43-116,0 1 1,0-1-1,-1-1 1,0 1-1,0-1 0,0 0 1,-1 0-1,0-1 1,0 1-1,0-1 0,-1 0 1,3-8-1,-3 5 42,0 0-1,-1 0 1,-1 0-1,0 0 1,0 0-1,-1 0 0,0-1 1,-2-11-1,-1 2 22,-1 0-1,-1 0 0,-1 1 1,-1 0-1,-1 0 0,0 1 1,-1 0-1,-19-28 0,9 21-108,-1 1 0,-1 0 0,-1 1 0,-28-22 0,-109-70 0,85 72 13,-2 2 1,-131-50-1,-172-29-210,-79 28-608,-9 32 583,195 27-933,-1280-68 876,443 104-176,280 0 161,-1249-3 433,1602 19 1709,53 0-468,-14 3-1380,173-6 0,208-14 0,0 4 0,-64 13 0,-70 7 0,142-24-1365,0-1-5461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48:45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24575,'2958'0'0,"-2933"2"0,0 1 0,0 1 0,0 1 0,31 10 0,-32-8 0,1 0 0,1-2 0,-1-1 0,28 1 0,25-6-1365,-62 1-5461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29:5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24575,'344'11'0,"297"17"0,2-28 0,-256-2 0,1757 2 0,-1909 9 0,10 0 0,-202-6 33,0 1 0,0 3-1,68 19 1,-11-3-1529,-64-15-5330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3:14.1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24575,'3048'0'0,"-3018"2"0,0 1 0,0 1 0,34 10 0,31 6 0,-84-19 0,340 44 0,-206-31-1365,-120-11-5461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3:15.0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24575,'129'7'0,"-20"0"0,478 1 27,-115-4-165,1094 7-1059,-1547-11 1140,0 0-6769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3:18.5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 24575,'750'38'0,"-673"-29"0,132 15 0,-151-20 0,93-6 0,-122-2 0,43-10 0,-48 8 0,0 1 0,48-3 0,-47 6 0,0-1 0,42-11 0,-41 8 0,-1 1 0,39-2 0,326 6 0,-177 3 0,557-2 0,-703 4 0,96 16 0,-120-13 0,76 11 0,-15 0 0,200 8 0,-60-9 0,-30 1 0,-176-15 0,0 2 0,56 13 0,30 5 0,-20-16 0,112-7 0,-85-2 0,1534 3-1365,-1646-1-5461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6:04.6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24575,'497'25'-892,"-232"-6"146,2000 49-996,1992-69-552,-1414 0 2180,-1170 28-857,-610-4 1649,-352-18 4466,3306-6-6018,-2122 2-650,-1829-1-3332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6:08.7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24575,'1780'0'-1365,"-1758"0"-5461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6:11.4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 24575,'101'-1'0,"114"3"0,-27 13 0,479-12 0,-365-4 0,-36-8 0,-6-1 0,2795 10 230,-1416 1-1825,-1609-1-5231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6:13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1 24575,'0'0'0,"0"0"0,-1 0 0,1 0 0,0 1 0,0-1 0,-1 0 0,1 0 0,0 1 0,0-1 0,0 0 0,0 1 0,-1-1 0,1 0 0,0 1 0,0-1 0,0 0 0,0 1 0,0-1 0,0 0 0,0 1 0,0-1 0,0 0 0,0 1 0,0-1 0,0 0 0,0 1 0,0-1 0,0 0 0,0 1 0,0-1 0,1 1 0,-1-1 0,1 1 0,0 0 0,-1-1 0,1 1 0,0 0 0,0-1 0,-1 1 0,1-1 0,0 1 0,0-1 0,0 0 0,0 1 0,0-1 0,1 1 0,15 2 0,0 0 0,0 0 0,32-1 0,-24-1 0,915 8-1117,-611-11 896,2822 1-1832,-2561 1 3528,-409-11 211,-134 7-2821,-15 2-5691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6:15.9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22 24575,'1'-1'0,"0"0"0,0 0 0,0 0 0,1 1 0,-1-1 0,0 0 0,0 0 0,1 1 0,-1-1 0,0 0 0,1 1 0,-1 0 0,0-1 0,1 1 0,-1 0 0,1-1 0,-1 1 0,3 0 0,-1 0 0,71-7 0,1 3 0,103 8 0,-78 5 0,29 1 0,28-12 0,80 4 0,-70 16 0,-3 1 0,-158-19-273,1 1 0,-1 1 0,0-1 0,11 5 0,0 2-6553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8:29.1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24575,'3'0'0,"10"0"0,7 0 0,2 0 0,7 0 0,2 0 0,1 0 0,-1 4 0,-2 0 0,-4 0 0,0-1 0,-1-1 0,-1 0 0,1 2 0,1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48:47.2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 24575,'0'-1'0,"0"0"0,0 0 0,1 1 0,-1-1 0,0 0 0,1 1 0,-1-1 0,0 0 0,1 1 0,-1-1 0,1 1 0,0-1 0,-1 1 0,1-1 0,-1 1 0,1-1 0,0 1 0,-1-1 0,1 1 0,0 0 0,-1-1 0,1 1 0,0 0 0,0 0 0,-1 0 0,1-1 0,0 1 0,1 0 0,27-3 0,-24 3 0,344-4 0,-191 6 0,3833-2-1365,-3957 0-5461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8:30.9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24575,'10102'0'-7574,"-9117"28"7804,-977-27-218,445 35 3508,11 2-85,-134-30-3197,68 3-891,1226 34 525,151-47-317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50:39.9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24575,'1402'0'0,"-1364"3"0,0 1 0,0 1 0,41 12 0,36 6 0,204 0 0,-316-23 0,64 5 0,85 18 0,17 2 0,76-5 0,-53-3 0,31 14 0,-139-18 0,9-3 0,0-5 0,95-7 0,-60 0 0,646 2 0,-714-3-1365,-36-1-5461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54:54.1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24575,'38'7'0,"0"-2"0,1-2 0,58-2 0,-34-1 0,1356 3 0,-763-4 0,-602 3 0,64 12 0,-10-1 0,482-3 0,-363-12 0,584 2 0,-780-1 0,37-7 0,17-1 0,99 8 123,-108 1-1611,-54 0-5338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54:58.0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24575,'1579'0'0,"-1557"2"0,-1 0 0,1 1 0,31 9 0,-31-6 0,1-1 0,44 3 0,-40-6 0,-1 2 0,0 1 0,0 0 0,34 14 0,-4-3 0,-27-8 0,-2 1 0,0-2 0,1-2 0,48 5 0,91-10-1365,-148 0-5461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5:10:22.8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2724 22 24575,'0'-1'0,"0"1"0,-1-1 0,1 0 0,0 1 0,-1-1 0,1 1 0,0-1 0,-1 1 0,1-1 0,-1 1 0,1-1 0,-1 1 0,1-1 0,-1 1 0,1 0 0,-1-1 0,1 1 0,-1 0 0,0-1 0,1 1 0,-1 0 0,1 0 0,-1 0 0,0-1 0,0 1 0,-21-4 0,20 4 0,-33-1 0,0 1 0,1 1 0,-1 2 0,-52 12 0,2-2 0,-687 45 0,731-58 0,-270 10 0,35 25 0,211-23 0,0 4 0,-73 28 0,49-12 0,-80 32 0,135-49 0,0 2 0,-55 37 0,86-52 0,-18 13 0,-25 23 0,39-31 0,0 0 0,1 0 0,0 1 0,0 0 0,1 0 0,0 1 0,-4 8 0,-51 131 0,50-118 0,2-1 0,1 1 0,-3 39 0,-12 339 0,22 0 0,1-177 0,-3-174 0,-15 82 0,0-3 0,12-82 0,-9 215 0,13-200 0,3 77 0,-1-139 0,0 0 0,1 0 0,0 0 0,0 0 0,1 0 0,-1-1 0,2 1 0,-1-1 0,1 0 0,-1 0 0,2 0 0,-1 0 0,1-1 0,0 0 0,0 0 0,0 0 0,12 8 0,-5-4 0,1-2 0,0 1 0,1-1 0,-1-1 0,1-1 0,0 0 0,25 6 0,30 0 0,125 6 0,73-17 0,-149-2 0,2361 0-508,-1300 3 343,6152-1 838,-7187-6-673,215-38 0,-239 26 0,-29 3 0,178-55 0,78-68 0,-258 98 0,139-67 0,-175 79 0,-2-2 0,57-44 0,-92 61 0,-1 0 0,0-1 0,-1 0 0,0-2 0,-1 1 0,-1-2 0,0 1 0,-2-2 0,0 1 0,0-2 0,-2 1 0,0-1 0,-1 0 0,-2-1 0,1 1 0,3-37 0,-3 10 0,-3-1 0,-1 0 0,-3 0 0,-8-64 0,5 91 0,-1 1 0,-1 0 0,-1 0 0,0 0 0,-2 1 0,0 0 0,-1 1 0,0 0 0,-2 0 0,-25-28 0,8 15 0,0 2 0,-2 1 0,-1 1 0,-47-29 0,-30-9 8,-3 4 0,-2 4-1,-150-49 1,53 38-85,-220-39 1,-284-7-458,425 73 454,62 6 81,-593-64-7,90 84-18,572 13 22,-306-23 2,83 1 0,-423 18-665,285 5 1323,349-9-595,-191-35 0,112 10-180,-238-7-509,-123-16 784,538 47-21,-349-60 959,94 6-1096,-95-23 0,255 37 0,110 30 0,0 3 0,-2 2 0,-81-9 0,-310 17 0,264 9 0,-416-2-1365,556 0-5461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5:12:5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2418 281 24575,'-10'0'0,"-1"-1"0,-21-5 0,-3-1 0,-31-1 0,-305-44 0,243 30 0,-178-8 0,-445 24 0,596 7 0,106-1 0,-59 8 0,91-6 0,0 2 0,1 0 0,-1 1 0,1 0 0,0 2 0,-30 15 0,26-10 0,2 0 0,-1 2 0,2 0 0,0 0 0,1 2 0,0 0 0,1 1 0,1 0 0,1 2 0,0-1 0,2 1 0,0 1 0,1 0 0,1 1 0,-13 42 0,18-42 0,2-1 0,0 2 0,1-1 0,1 0 0,4 28 0,-1 12 0,-2-40 0,1 1 0,2 0 0,0-1 0,1 0 0,1 0 0,17 40 0,70 112 0,-67-129 0,95 148 0,-112-178 0,2 0 0,-1-1 0,2 0 0,0-1 0,0-1 0,1 0 0,1 0 0,0-1 0,0-1 0,1-1 0,0 0 0,0 0 0,1-2 0,0 0 0,0-1 0,0 0 0,1-2 0,24 4 0,-21-5 0,453 42 0,81-43 0,-305-2 0,393-17-517,-161 1 180,1178 12 195,-963 7 158,3903-2 964,-4461-1-980,-1-6 0,138-25 0,-225 24 0,-14 3 0,1-2 0,47-16 0,-73 20 0,0-2 0,0 0 0,-1 0 0,0-1 0,0 0 0,0 0 0,-1-1 0,0-1 0,0 1 0,-1-2 0,14-15 0,-7 3 0,-1-1 0,-1 0 0,-1 0 0,-1-2 0,-1 1 0,-1-1 0,-1 0 0,-1-1 0,-2 0 0,0 0 0,-1-1 0,0-41 0,-4 35 0,-1 0 0,-2 0 0,-7-40 0,6 57 0,0 1 0,-1-1 0,-1 0 0,0 1 0,-1 0 0,0 1 0,-1-1 0,-18-21 0,4 10 0,-1 1 0,-1 1 0,-2 1 0,0 1 0,-1 1 0,-1 1 0,-1 2 0,0 1 0,-1 1 0,-1 2 0,0 1 0,-1 1 0,-41-8 0,-391-67 0,-4 22 0,384 53 0,-212-36 0,-78-9 0,277 50 0,-119 7 0,86 2 0,-620-24 0,7 3 0,554 19 0,-693-22-643,-153-14 643,254 5 643,680 21-643,-137-7 0,-1084 17 0,1218 3 0,-167 28 0,156-20-414,-202-4-1,282-8-121,18 0-6290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5:18:14.5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22 24575,'1'-1'0,"-1"0"0,1 1 0,-1-1 0,1 0 0,-1 1 0,1-1 0,-1 1 0,1-1 0,0 1 0,0-1 0,-1 1 0,1-1 0,0 1 0,0-1 0,-1 1 0,1 0 0,0 0 0,0-1 0,0 1 0,-1 0 0,1 0 0,1 0 0,25-4 0,-26 4 0,59-5 0,0 3 0,105 9 0,121 34 0,-72-9 0,-34-6 0,165 15 0,-49-40 0,-145-3 0,2312 2-1365,-2432 0-5461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5:18:16.3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24575,'1'0'0,"-1"1"0,1-1 0,-1 1 0,0-1 0,1 1 0,-1-1 0,1 1 0,-1-1 0,1 0 0,-1 1 0,1-1 0,0 0 0,-1 0 0,1 1 0,-1-1 0,1 0 0,0 0 0,-1 0 0,1 1 0,-1-1 0,1 0 0,0 0 0,-1 0 0,1 0 0,0 0 0,0-1 0,2 2 0,290 24 0,-144-15 0,645 86-726,-618-72 658,-82-13 465,166-2 0,593-13-397,-490 5 0,-245 8 0,-24-1 0,62-6 0,-53-2 0,108 14 0,134 11 0,2-26 0,-142-1 0,7 2-1365,-184 0-5461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5:18:19.6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34 24575,'3203'0'0,"-3152"-3"-15,80-14-1,-74 8-1318,-23 4-5492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5:18:25.2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37 24575,'263'-18'0,"0"-1"0,1294 20 0,-1277 11 0,-150-5 0,220 32 0,-253-28 0,0-5 0,116-7 0,-71-1 0,1394 2 0,-1501 2 0,0 2 0,68 15 0,-59-9 0,50 4 0,418-6 0,-332-10 0,1423 0 165,-872 3-1695,-700-1-5296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50:10.9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2956 147 24575,'-1'0'0,"1"-1"0,0 1 0,0-1 0,-1 1 0,1-1 0,0 1 0,-1-1 0,1 1 0,0 0 0,-1-1 0,1 1 0,0 0 0,-1-1 0,1 1 0,-1 0 0,1 0 0,-1-1 0,1 1 0,-1 0 0,1 0 0,-1 0 0,1-1 0,-1 1 0,1 0 0,-1 0 0,-18-3 0,17 3 0,-99-8 0,-122 6 0,120 4 0,-585-2 0,492-10 0,115 4 0,32 3 0,-298-30 0,244 10 0,65 13 0,-51-7 0,-112 6 0,36 3 0,24 2 0,122 6 0,1 2 0,0 0 0,0 1 0,1 1 0,-30 10 0,12 0 0,-51 28 0,71-34 0,1 1 0,0 1 0,1 0 0,0 0 0,-23 25 0,32-28 0,-1-1 0,1 1 0,1 0 0,-1 0 0,1 0 0,0 0 0,1 1 0,0-1 0,0 1 0,1 0 0,0 0 0,0-1 0,1 1 0,-1 0 0,2 0 0,-1 0 0,3 11 0,-1-11 0,-1 0 0,2 1 0,-1-2 0,1 1 0,0 0 0,0 0 0,1-1 0,0 0 0,0 0 0,1 0 0,0 0 0,0-1 0,1 0 0,0 0 0,0 0 0,8 6 0,4-1 0,1-2 0,0 1 0,0-2 0,1-1 0,0 0 0,22 3 0,124 16 0,-113-21 0,-24-3 0,-1 1 0,56 14 0,-45-6 0,1-2 0,1-2 0,65 3 0,125-10 0,-116-2 0,2893-1 0,-1557 5 0,-1374-2 0,268-3 0,-2-25 0,161-52 0,-494 79 0,0-1 0,0 0 0,0 0 0,-1-1 0,1-1 0,-1 0 0,0 0 0,0 0 0,0-1 0,0-1 0,-1 1 0,14-13 0,-17 12 0,1 1 0,-1-1 0,0 0 0,-1-1 0,0 1 0,0-1 0,0 0 0,0 0 0,-1 0 0,0 0 0,-1 0 0,0-1 0,2-12 0,-3 16 0,-1-1 0,0 1 0,0 0 0,0 0 0,0 0 0,-1 0 0,0 0 0,0 0 0,0 0 0,0 0 0,-1 0 0,1 1 0,-1-1 0,0 0 0,0 1 0,0-1 0,0 1 0,-1 0 0,0 0 0,1 0 0,-1 0 0,0 0 0,-1 0 0,1 1 0,0 0 0,-1-1 0,-5-1 0,-14-5 0,0 0 0,-1 2 0,0 1 0,0 1 0,-44-3 0,4 0 0,-128-17 0,-354 2 0,-1472 26 0,1134-4 0,701-9 0,6 0 0,155 10-195,0-1 0,0-1 0,1-1 0,-1-2 0,1 0 0,-26-9 0,20 5-6631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5:18:34.8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0 166 24575,'2611'0'0,"-2507"-3"0,0-4 0,110-22 0,94-14 0,-223 36 0,-57 6 0,0-1 0,0-1 0,0-2 0,34-9 0,-33 3 0,1 1 0,0 1 0,1 2 0,-1 2 0,51-4 0,-32 8 0,247 8 0,-184 11 196,-58-7-1757,-35-8-5265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50:12.5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24575,'29'5'0,"0"-2"0,47 0 0,-29-2 0,1311 8-3220,-918-10 2652,3148 0-1058,-3534 1-1151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50:13.1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 24575,'15'-3'0,"56"-1"0,80-1 0,101 2 0,84 1-4985,85 1 4985,75 0-3428,56 0 3428,23 1 0,-20 1-1830,-62-1 1830,-85 0 0,-114 0 2052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51:59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24575,'3186'0'-1365,"-3144"0"-5461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52:01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24575,'2'-2'0,"1"0"0,-1 1 0,1-1 0,0 1 0,-1-1 0,1 1 0,0 0 0,0 0 0,0 0 0,0 0 0,0 1 0,4-1 0,40-1 0,-32 2 0,610-3 0,-313 5 0,-215-1 0,303-12 0,-343 6 0,93-12 0,-99 8 0,1 2 0,100 0 0,48 8-1365,-173-1-5461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53:58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24575,'152'5'0,"16"8"0,830 86-1996,-643-63 1583,602 15 1157,572-37 921,-822-10-1665,-386-6 0,851 24 0,-898-5 0,395 16 0,793-30-548,-733-6 358,3562 3-1366,-4248 0-4341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54:0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24575,'276'2'0,"305"-4"0,-150-14 0,-379 14 0,82-7 0,64-2 0,1689 10 0,-900 3 0,-850 0 0,152-4 0,-270-1 0,1 0 0,32-10 0,-34 8 0,0 1 0,1 0 0,26-1 0,121 6-1365,-147-1-5461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54:05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24575,'0'0'0,"0"-1"0,0 0 0,0 1 0,0-1 0,1 1 0,-1-1 0,0 1 0,1-1 0,-1 1 0,0-1 0,1 1 0,-1 0 0,0-1 0,1 1 0,-1-1 0,1 1 0,-1 0 0,1-1 0,-1 1 0,1 0 0,-1 0 0,1-1 0,-1 1 0,1 0 0,0 0 0,-1 0 0,2-1 0,19-2 0,-17 3 0,86-6 0,100 6 0,-79 1 0,-10-1 0,453 15 0,227 22 0,4-33 0,-541-5 0,1784 1-1365,-2006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28:09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2525 63 24575,'-3'-2'0,"-1"1"0,1-1 0,-1 1 0,0-1 0,0 1 0,1 0 0,-1 1 0,0-1 0,0 1 0,0 0 0,0-1 0,-6 2 0,-6-1 0,-651-10 0,432 12 0,-621-2 0,818 2 0,1 2 0,-1 2 0,1 1 0,1 2 0,0 1 0,0 2 0,-36 18 0,27-9 0,0 3 0,2 1 0,0 2 0,-73 63 0,109-84 0,1 1 0,-1 0 0,2 0 0,-1 0 0,1 1 0,0 0 0,1 0 0,-1 0 0,2 1 0,-1-1 0,1 1 0,1 0 0,-1 0 0,0 12 0,0 9 0,1 0 0,1 0 0,5 34 0,-3-53 0,0 0 0,1 0 0,1 0 0,0-1 0,0 1 0,1-1 0,0 0 0,1 0 0,0 0 0,8 12 0,-4-10 0,1 1 0,1-1 0,0-1 0,1 0 0,0 0 0,18 12 0,10 1 0,1-2 0,0-2 0,88 30 0,186 39 32,10-26-191,113-6-511,1-26 716,-34-4-59,-192 1 13,-4 0 0,646-2-74,-198-14 68,-435 1-3,419 13-152,-190-25-716,529 17 902,-212 40-29,-12 0 45,-1-25-790,924-32-219,-1423-7 960,-2-12 0,393-76 0,-429 35 403,-187 48-233,0-1 0,-2-1 0,0-2 0,49-33 0,-72 43-116,0 1 1,0-1-1,-1-1 1,0 1-1,0-1 0,0 0 1,-1 0-1,0-1 1,0 1-1,0-1 0,-1 0 1,3-8-1,-3 5 42,0 0-1,-1 0 1,-1 0-1,0 0 1,0 0-1,-1 0 0,0-1 1,-2-11-1,-1 2 22,-1 0-1,-1 0 0,-1 1 1,-1 0-1,-1 0 0,0 1 1,-1 0-1,-19-28 0,9 21-108,-1 1 0,-1 0 0,-1 1 0,-28-22 0,-109-70 0,85 72 13,-2 2 1,-131-50-1,-172-29-210,-79 28-608,-9 32 583,195 27-933,-1280-68 876,443 104-176,280 0 161,-1249-3 433,1602 19 1709,53 0-468,-14 3-1380,173-6 0,208-14 0,0 4 0,-64 13 0,-70 7 0,142-24-1365,0-1-5461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00:32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24575,'22'8'0,"0"-1"0,0-2 0,40 6 0,71 0 0,-89-9 0,406 9 0,-177-8 0,-88 10 0,210 42 0,-46-4 0,-120-10 0,-16-2 0,-199-37 0,340 32 0,-272-34-1365,-65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10:41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24575,'8'3'0,"1"0"0,0 0 0,-1-1 0,1 0 0,0-1 0,0 0 0,10 0 0,14 2 0,407 60-630,-11-1 31,4-4 586,158 19 276,-8-62 557,-366-17-661,314 13-159,445-2 0,-596-10 0,8788 1-704,-8414 33 692,12 10-1199,-714-43-5053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10:44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24575,'7173'0'-1365,"-7113"0"-5461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15:22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24575,'5175'0'-3290,"-4657"26"3285,-131-3 1,929-15 1845,-784-10-1258,3940 2 292,-4187 21-818,-181-10-1479,-74-8-5404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17:56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24575,'378'0'0,"-488"-9"0,-4-1 0,76 7 0,38 3 0,0 0 0,0 0 0,0-1 0,0 1 0,1 0 0,-1 0 0,0 0 0,0 0 0,0 0 0,0 0 0,0-1 0,0 1 0,0 0 0,0 0 0,0 0 0,0 0 0,1-1 0,-1 1 0,0 0 0,0 0 0,0 0 0,0 0 0,0-1 0,0 1 0,0 0 0,0 0 0,0 0 0,0 0 0,0-1 0,-1 1 0,1 0 0,0 0 0,0 0 0,0 0 0,0 0 0,0-1 0,0 1 0,0 0 0,0 0 0,0 0 0,0 0 0,-1 0 0,1 0 0,0-1 0,0 1 0,0 0 0,0 0 0,0 0 0,-1 0 0,20-4 0,47 0 0,71 5 0,35-2 0,-169 1-151,0-1-1,-1 1 0,1 0 0,0-1 1,-1 1-1,1-1 0,-1 0 1,5-2-1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16:23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24575,'509'21'-938,"-9"23"-642,-337-28 1235,907 104-1257,-135-14 1487,-17-53-723,-4-47 200,-819-6 630,560 36 8,-145-3 0,667-27 4641,-640-9-3218,-450 4-1322,306-13-1567,-361 9-5360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16:24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24575,'2533'0'-4011,"-2519"0"4089,0 0-1,0-1 0,0 0 0,1-1 0,17-5 0,-10-1-4720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18:2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3622 147 24575,'-3'1'0,"1"1"0,0-1 0,-1 1 0,1-1 0,0 0 0,-1 0 0,1 0 0,-1 0 0,0 0 0,1-1 0,-6 1 0,-35 2 0,28-3 0,-378 4 0,211-6 0,-14 1 0,-211 3 0,287 9 0,73-5 0,-4 0 0,-89 7 0,99-13 0,-406-1 0,330-8 0,-53-1 0,122 10 0,-67-10 0,39 3 0,-140 5 0,103 4 0,58-2 0,16-2 0,-76 9 0,103-5 0,0 0 0,0 1 0,0 0 0,1 1 0,0 0 0,-1 1 0,1 0 0,1 1 0,-1 0 0,-15 13 0,7-2 0,0 2 0,1 0 0,1 1 0,-25 37 0,16-14 0,-32 68 0,45-79 0,2 0 0,1 0 0,1 1 0,2 1 0,-6 67 0,11 174 0,4-138 0,-2 1025 0,-18-900 0,1-32 0,14 625 0,5-454 0,-2 4629 0,0-5011 0,0 0 0,2 0 0,0 0 0,2 0 0,0 0 0,0-1 0,2 0 0,1 0 0,0 0 0,1 0 0,0-1 0,2-1 0,0 0 0,20 25 0,-18-27 0,5 6 0,20 31 0,-32-42 0,-1 0 0,1 0 0,-1 0 0,-1 0 0,0 1 0,0 0 0,1 10 0,1 37 0,-5-38 0,2-1 0,4 20 0,-5-33 0,0 1 0,1 0 0,0-1 0,1 1 0,-1-1 0,1 0 0,0 0 0,0 0 0,1 0 0,5 7 0,13 9 0,-16-17 0,-1 0 0,-1 0 0,1 1 0,-1-1 0,1 1 0,-1 0 0,-1 1 0,1-1 0,-1 1 0,0-1 0,0 1 0,4 12 0,-1 28 0,-2 0 0,-2 0 0,-4 61 0,0-42 0,-1 1282 0,4-746 0,-12-289 0,3-163 0,0-24 0,-34 166 0,24-175 0,-6 173 0,23 119 0,3-190 0,-2 237 0,1-449 0,-1 0 0,1 0 0,0 1 0,0-1 0,0 0 0,1 0 0,0 0 0,0-1 0,1 1 0,-1 0 0,6 7 0,2 1 0,1 0 0,22 20 0,7 10 0,-32-34 0,0-1 0,1 0 0,0-1 0,1 0 0,-1-1 0,1 1 0,18 8 0,-10-7 0,1-2 0,0 1 0,37 7 0,54 5 0,188 10 0,-248-26 0,695 9 0,-486-15 0,10009 2 0,-10165-3 0,-1-4 0,0-5 0,-1-5 0,129-37 0,315-110 0,-256 74 0,-253 79 0,381-120 0,-6-34 0,-124 36 0,244-124 0,-432 201 0,9-5 0,133-92 0,-221 133 0,0-1 0,-1-1 0,-1 0 0,21-27 0,53-89 0,-1 3 0,136-173 0,-190 245 0,-2-2 0,-3-1 0,27-73 0,54-103 0,83-129 0,-180 337 0,-2-1 0,-2-1 0,0 1 0,-2-2 0,-2 0 0,0 0 0,2-42 0,17-115 0,0 8 0,-24 150 0,12-228 0,-11 181 0,20-118 0,-6 75 0,-5-216 0,-10 140 0,0 118 0,18-272 0,4-92 0,-26-2 0,-1 170 0,2-225 0,-1 496 0,1 0 0,-1 0 0,-1 0 0,1 0 0,-1 0 0,1 1 0,-2-1 0,1 1 0,0-1 0,-1 1 0,0 0 0,0 0 0,0 0 0,-7-6 0,-5-9 0,-188-229-367,-10 10-1,-471-405 1,-13 56 295,286 207 1246,290 272-1174,-193-135 0,-129-94 0,129 76 0,-239-184 0,236 224 0,73 52 0,-1268-922 0,1122 813 0,-24 31 0,268 171 0,-260-93 0,115 78 0,79 27 0,-251-66 0,174 53 0,-183-64 0,219 64 0,-418-89 0,-146-39 0,500 118 0,-475-149 0,417 128 0,-26-10 0,296 83 0,40 13 0,0-2 0,-64-34 0,120 54 0,0 1 0,0 0 0,0 0 0,-13-2 0,14 3 0,-1 0 0,0-1 0,1 0 0,0 0 0,-9-4 0,1-4 0,1 0 0,-19-17 0,26 19 0,-1 1 0,0 1 0,-1 0 0,0 0 0,0 1 0,0 0 0,-1 0 0,-15-5 0,9 7 0,7 2 0,-1-1 0,1-1 0,-17-7 0,24 9 0,0 0 0,-1 0 0,1 0 0,0-1 0,0 0 0,0 1 0,0-1 0,1 0 0,-1 0 0,1-1 0,0 1 0,0-1 0,-3-5 0,0-6 57,-1 0-1,2 0 1,0 0 0,1-1-1,-2-32 1,5-80-1450,0 118 1081,1-12-6514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21:56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24575,'5680'0'0,"-5553"3"0,224 33 0,202 36 0,44 7 0,-264-30 0,-28-5 0,-23-4 0,14 2 0,-47-6 0,0-12 0,255-8 0,1386-18 0,-1106 2 0,-635-9 0,-22 0 0,47-10 0,-117 10 0,63-1 0,-81 7-1365,-23-1-5461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24:37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24575,'3325'0'0,"-3303"0"-682,39-7-1,-39 4-6143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29:02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3516 59 24575,'-23'-7'0,"-40"-4"0,10 2 0,-17-4 0,-1 4 0,-1 3 0,1 3 0,-99 8 0,-284 52 0,394-47 0,-255 34 0,-256 45 0,210-32 0,18-3 0,293-44 0,0 3 0,-95 37 0,114-36 0,0 2 0,1 0 0,1 3 0,0 0 0,-35 33 0,46-36 0,0 0 0,2 2 0,0 0 0,1 0 0,0 2 0,2 0 0,-12 24 0,-11 30 0,-49 148 0,18 21 0,56-190 0,1 2 0,-2 84 0,9-74 0,11 109 0,-6-163 0,1-1 0,0 0 0,0-1 0,1 1 0,0-1 0,0 1 0,1-1 0,1 0 0,-1-1 0,1 1 0,9 9 0,8 6 0,1-1 0,31 22 0,-17-17 0,2-1 0,1-2 0,1-2 0,1-2 0,74 26 0,241 54 0,-274-80 0,758 146-1017,561 15 944,-1231-161-209,414 39 201,127-38-929,-1-23-564,-343-2 1256,3057 0 105,-2125 4 164,-950-11 677,-279 3 187,-1-2 1,127-35 0,-143 28-661,-1-3 1,-1-2 0,-1-3 0,-1-1 0,52-36-1,-79 44-104,-1 0 0,0-2-1,-1 0 1,-1-1 0,-1-2-1,-1 0 1,-1-1 0,-1-1-1,-1 0 1,-1-1 0,21-49-1,-23 35-50,0-1 0,-3-1 0,-1 0 0,5-65 0,-9 15 0,-7-92 0,0 153 0,0 1 0,-2-1 0,-2 1 0,0-1 0,-2 1 0,-1 1 0,-2 0 0,0 0 0,-2 1 0,-1 1 0,-22-32 0,10 21 0,-2 1 0,-1 0 0,-3 3 0,0 0 0,-2 2 0,-1 2 0,-2 1 0,0 2 0,-56-29 0,17 18 13,-2 4 0,-1 3 0,-85-20 0,-254-40-271,-184-4-259,-628-16 0,1176 107 517,-744-39 0,-133 10-341,2 34 129,329 0 451,111 8 710,24-1-344,358-8-605,-179-7 0,247 1 0,1-2 0,-68-21 0,-68-37 0,100 35 0,-104-28 0,63 31 0,-1 5 0,-147-9 0,-30 27-1365,260 4-5461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26:51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24575,'6182'0'0,"-5863"19"0,-131-4 0,214 30 0,-272-27 0,-55-9 0,152 23 0,9-5 325,73 15-2015,-282-36-5136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28:05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24575,'134'0'-33,"484"4"-651,-7 31 148,2 17 480,2-30 0,1846-26 1421,-1788 4-2730,-628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28:0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24575,'155'0'0,"6596"0"-4155,-6691 0 119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29:50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24575,'816'0'-1365,"-793"0"-5461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29:52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24575,'971'0'-1365,"-949"0"-5461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29:50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24575,'2607'0'-1365,"-2534"0"-5461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33:08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24575,'441'28'0,"-4"34"0,-251-33 0,1-5 0,123 22 0,-146-18 0,1-8 0,236 1 0,910-23 0,-1037-7 0,-16 0 0,936 9 0,-1113-4 0,116-20 0,26-2 0,-127 21 0,-1-4 0,129-29 0,-191 31-273,0 0 0,1 3 0,-1 0 0,36 2 0,-49 2-6553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33:10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24575,'0'1'0,"1"0"0,0 0 0,0-1 0,0 1 0,0 0 0,-1 0 0,1-1 0,0 1 0,0-1 0,1 1 0,-1-1 0,0 1 0,0-1 0,0 0 0,0 1 0,0-1 0,3 0 0,3 2 0,69 19 0,2-3 0,-1-4 0,102 5 0,242-8 0,-405-11 0,434 11 0,-418-10 0,214 14 0,181-7 0,-278-9 0,3906 0-1074,-2135 2 727,-1237 19 347,-316 11 0,418 32 0,-344-24 3,293 12 619,-348-52-416,383 13 384,-535 4-590,164 8 0,-333-22-1365,-44-2-5461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33:15.4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24575,'1'1'0,"-1"0"0,0-1 0,0 1 0,0-1 0,1 1 0,-1-1 0,0 0 0,0 1 0,1-1 0,-1 1 0,0-1 0,1 1 0,-1-1 0,0 0 0,1 1 0,-1-1 0,1 0 0,-1 1 0,1-1 0,-1 0 0,1 0 0,-1 0 0,1 1 0,-1-1 0,1 0 0,-1 0 0,1 0 0,20 4 0,-15-3 0,81 10 0,89 1 0,91-11 0,-133-2 0,502 19 0,31 0 0,926-19-1365,-1565 1-5461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33:17.0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24575,'10'0'0,"46"0"0,79 0 0,72 0 0,70 0 0,49 0-3320,26 0 3320,2 0 0,-3 0 0,-17 0 0,-23 0 0,-38 0 0,-48 0-308,-53 0 308,-39 0 0,-40 0 0,-36 0-4563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41:48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24575,'4898'0'-7500,"-4768"-1"9375,0-6 0,0-6 0,170-38 0,-127 11-3240,-135 31-5461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2:13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24575,'10'0'0,"265"-11"0,-90 1 0,-22 2 0,259-1 0,-263 10 0,124-1-1365,-265 0-5461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2:14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24575,'18'7'0,"1"-1"0,-1 0 0,1-2 0,1 0 0,-1-1 0,0-1 0,28 0 0,18 2 0,904 128 0,-833-110 0,247 53 0,64 54 0,-368-109 305,-50-14-862,-1 2 1,30 11-1,-39-10-6269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4:01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24575,'854'0'0,"-835"1"0,0 2 0,0 0 0,-1 1 0,37 12 0,-31-8 0,0-2 0,26 5 0,175 21 0,-201-28-1365,-4-2-5461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4:02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24575,'45'0'0,"31"-1"0,130 16 0,228 55 0,-354-52 0,98 35 0,-14-4 0,-84-27 0,100 24 0,-138-38 0,0-2 0,59 2 0,328-10-1365,-409 2-5461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7:54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24575,'151'-2'0,"164"4"0,-287 1 0,-1 1 0,28 8 0,-28-6 0,-1-1 0,40 2 0,285-6 236,-160-3-1837,-172 2-5225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7:56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24575,'-4'2'0,"8"2"0,10 4 0,23 1 0,0-1 0,1-2 0,38 1 0,17 3 0,104 18 0,214 27 0,5-25 0,-65-33 0,84 3 0,-362 7-1365,-42-3-5461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7:54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24575,'151'-2'0,"164"4"0,-287 1 0,-1 1 0,28 8 0,-28-6 0,-1-1 0,40 2 0,285-6 236,-160-3-1837,-172 2-5225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7:56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24575,'-4'2'0,"8"2"0,10 4 0,23 1 0,0-1 0,1-2 0,38 1 0,17 3 0,104 18 0,214 27 0,5-25 0,-65-33 0,84 3 0,-362 7-1365,-42-3-5461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8:40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3256 131 24575,'-17'-3'0,"-38"-9"0,0 3 0,-97-5 0,-279-15 0,246 12 0,-152-21 0,250 30 0,-139 7 0,104 3 0,73-2 0,-112 3 0,128 0 0,-1 1 0,-58 15 0,35-4 0,24-7 0,-59 23 0,-5 10 0,-79 37 0,162-70 0,1 0 0,0 1 0,-21 19 0,-16 12 0,45-36 0,0-1 0,0 1 0,1 0 0,-1 0 0,1 1 0,0 0 0,0-1 0,0 1 0,1 0 0,0 1 0,0-1 0,0 1 0,0-1 0,1 1 0,0 0 0,1 0 0,-1 0 0,1 0 0,-1 8 0,-31 149 0,-15 81 0,28 15 0,21 1 0,1-87 0,-2 591 0,3-714 0,12 77 0,3 16 0,-12-32 0,7 186 0,-14 954 0,1-1182 0,-3 1 0,-16 95 0,-142 445 0,120-469 0,-41 258 0,-61 532 0,92-497 0,30 5 0,18-379 0,-4 940 0,9-602 0,-4-168 0,5 276 0,33-105 0,25 1 0,-60-397 0,33 194 0,39 285 0,-63-379 0,38 266 0,-16-192 0,-7 2 0,1 326 0,-27-394 0,2 526 0,32-328 0,-14-183 0,24 148 0,-6-49 0,-25-99 0,-8 219 0,-6-177 0,2 801 0,0-956 0,1 1 0,1-1 0,0 0 0,2 0 0,-1 0 0,2 0 0,0 0 0,0-1 0,2 0 0,0 0 0,0 0 0,1-1 0,1 0 0,14 16 0,-18-24 0,0-1 0,0 1 0,0-1 0,1 0 0,0 0 0,0 0 0,0-1 0,6 3 0,55 16 0,-51-18 0,163 39 0,208 21 0,-178-33 0,-89-12 0,242 8 0,995-31 0,-1041 4 0,204-27-173,-3-33-177,220-18 38,-6 53-558,1 27-90,-336 1 931,-153-2-207,1579 0-1114,-528-62 1383,-7-76-199,-681 82-501,-273 29 674,-172 9 802,243-56 0,-350 57-66,-1-1 1,94-46-1,89-67 308,-102 54-912,83-43-38,488-281-956,389-313 855,-890 566 0,-166 115 0,-1-1 0,-2-2 0,32-41 0,70-129 57,-61 85 544,418-535-470,-482 642-131,124-160 0,-117 145 0,-1-1 0,-1 0 0,-2-1 0,17-47 0,-26 59 0,5-37 0,2-6 0,63-312 0,-47 205 0,20-182 0,-41 110 0,-25-251 0,-71-66 0,62 429 0,-136-515 0,-50 18 0,157 479 0,-128-239 0,-378-623 0,106 116-642,408 795 625,-356-635 17,146 279 0,128 215 0,-221-396 0,-30 21 0,109 246 0,-17 15 0,219 269 0,-385-430 0,347 407 0,-4 5 0,-192-135 0,128 125-300,-278-130 1,-212-49-467,521 229 729,-834-289 1963,467 205-2300,-8 29 1,-440-30-849,290 47 382,49 7 738,8 31 110,84 13 2121,-89-4-1220,350 43-909,-125-1 0,-562 10 0,855 5 0,-104 17 0,20 0 0,80-10-1365,59-2-5461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7:54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24575,'151'-2'0,"164"4"0,-287 1 0,-1 1 0,28 8 0,-28-6 0,-1-1 0,40 2 0,285-6 236,-160-3-1837,-172 2-5225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41:50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24575,'1'1'0,"0"0"0,0 0 0,0 0 0,0 0 0,0 0 0,0 0 0,1-1 0,-1 1 0,0-1 0,0 1 0,1-1 0,-1 1 0,1-1 0,-1 0 0,0 1 0,1-1 0,-1 0 0,2 0 0,-1 0 0,63 6 0,125-3 0,-105-4 0,486 0-1365,-555 1-5461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7:56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24575,'-4'2'0,"8"2"0,10 4 0,23 1 0,0-1 0,1-2 0,38 1 0,17 3 0,104 18 0,214 27 0,5-25 0,-65-33 0,84 3 0,-362 7-1365,-42-3-5461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9:20.1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24575,'429'9'0,"-85"-1"0,-109-7-76,554 22-415,156 29 491,180-51 414,-536-3-261,-323-15-153,-265 17 0,31-4-1365,-5-1-5461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9:22.6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59 24575,'175'1'0,"190"-2"0,-324-1 0,-1-2 0,0-1 0,77-21 0,-94 20 0,1 1 0,-1 1 0,47-3 0,75 9 0,-55 0 0,-62 0 0,0 1 0,52 12 0,5 2 0,-64-14 0,33 12 0,-38-10 0,-1-1 0,1 0 0,-1-1 0,23 1 0,75-4 0,101 6 0,30 20 0,-201-23-1365,-24-2-5461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9:45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1099 42 24575,'-722'0'0,"713"0"0,0 0 0,0 0 0,0 1 0,0 1 0,0-1 0,0 1 0,0 1 0,1-1 0,-1 2 0,1-1 0,0 1 0,0 0 0,0 1 0,0 0 0,1 0 0,0 1 0,-12 11 0,5-3 0,2 0 0,-1 0 0,-20 33 0,28-37 0,0 0 0,0 0 0,1 1 0,0-1 0,1 1 0,0 0 0,1 0 0,-2 16 0,-2 123 0,-4 33 0,-7 470 0,18-476 0,-4-101 0,-19 104 0,-2 22 0,14 286 0,6-105 0,-8 1084-675,14-969 544,-2 4687 937,32-4751-806,-17-294 0,71 480 0,-46-364 0,3 10 0,21 152 0,-53-328 0,46 303 0,-49-344 0,5 94 0,-15 50 0,0-61 0,2-72 0,-3 0 0,-20 114 0,-10-40 0,19-85 0,1 2 0,3-1 0,3 1 0,-2 55 0,9-92 0,-1 1 0,0 0 0,-1-1 0,0 1 0,-2-1 0,1 1 0,-11 22 0,2-6 0,2 1 0,0-1 0,2 2 0,-5 45 0,7-8 0,3 71 0,3 304 0,0-443 0,0 1 0,0-1 0,1 0 0,-1 0 0,0 0 0,1 0 0,-1 0 0,1 0 0,0 0 0,0 0 0,0 0 0,0 0 0,0 0 0,0 0 0,0-1 0,1 1 0,-1 0 0,0-1 0,1 1 0,0-1 0,-1 0 0,1 1 0,0-1 0,0 0 0,-1 0 0,1 0 0,0 0 0,4 1 0,4 1 0,1-1 0,0 0 0,-1-1 0,20 1 0,-11-1 0,500 5 0,-350-8 0,2795-2 0,-1770 5 0,-577-49 0,-60-57-317,-10-40-263,-27 6 288,-453 123 292,299-78 0,-10-30 0,54-59 498,104-44 193,-472 209-691,194-69 0,46 10-82,669-197-457,-382 59 539,-378 138 0,225-55 0,-246 84 0,-140 39-27,785-253-629,66-117 1843,-572 221-1040,-251 123-155,-1-2 1,-3-3 0,58-53-1,125-141 8,-1 1 0,-201 199 0,-1-1 0,-2-2 0,40-57 0,-41 46 0,174-241 0,-162 243 0,1 2 0,51-39 0,19-17 0,25-27 0,101-101 0,-218 204 0,1 1 0,1 2 0,35-26 0,-40 32 0,-1 0 0,0-2 0,-2 0 0,0-1 0,19-28 0,-8 12 0,47-65 0,19-24 0,-73 100 0,17-20 0,-1-2 0,-2-1 0,47-86 0,-67 96 0,-2 0 0,-1-1 0,11-65 0,-13 55 0,45-372 0,-51 394 0,7-100 0,16-136 0,-9 122 0,-5-1 0,-8-154 0,-7 240 0,-2 0 0,-2 1 0,-3 0 0,-2 0 0,-27-72 0,8 47 0,-3 2 0,-79-129 0,-129-154 0,116 192 0,-149-183 0,13 66 0,-494-414 0,575 547-114,-377-300-515,39 79 629,-29 40 0,-68 20-522,-41-22-373,533 268 818,-757-412-1699,-252-158 1003,502 326 3904,209 109-1476,-51-22-1655,303 146 0,-268-163 0,405 218 0,0 2 0,-2 2 0,0 1 0,-1 2 0,-70-21 0,-309-62 0,10 18 0,297 64 0,-195-2 0,282 18 0,-1 0 0,1-1 0,-1-2 0,-33-7 0,-682-181-689,-107-42 551,735 195 207,-200-101 0,298 134-26,0 0 0,-1 1 0,1 0 1,-1 1-1,0 0 0,0 1 0,-16-1 0,-87 5 239,43 1-220,-211-3-62,-133 0 0,67 28 0,-2 24 0,250-36 0,-119 21 0,-225 30 0,379-59 0,-70 4 0,0-13 0,110-1 0,0-1 0,1-2 0,-32-8 0,11 4-1365,18 6-5461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49:59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24575,'8'3'0,"-1"0"0,1-1 0,-1 0 0,1-1 0,15 2 0,6 1 0,68 12 0,1-4 0,135-1 0,771-11 0,-406-2 0,-536 5 0,119 23 0,-114-15 0,-46-7 0,21 2 0,44 14 0,-59-13 75,1-1 0,0-2 0,44 3 0,86-8-485,-71-1-845,-69 2-5571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52:17.5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2271 56 24575,'-6'-3'0,"-1"1"0,1 0 0,-1 1 0,1 0 0,-1 0 0,0 0 0,0 1 0,-7 0 0,-7-1 0,-556-7 0,442 9 0,91 1 0,0 2 0,-52 13 0,-28 3 0,-297-7 0,211-13 0,180 1 0,1 0 0,-1 2 0,-50 12 0,71-13 0,0 1 0,0 0 0,1 0 0,-1 1 0,1 1 0,0-1 0,0 1 0,0 0 0,0 1 0,1 0 0,0 0 0,1 1 0,-1 0 0,1 0 0,0 0 0,-5 9 0,-16 36 0,2 2 0,2 0 0,-28 107 0,-11 195 0,56-307 0,-28 433 0,34 4 0,3-237 0,-3 1736 0,4-1837 0,39 270 0,31 63 0,-30 3 0,-26-297 0,0 2 0,17 161 0,-30-327 0,1-1 0,1 1 0,18 37 0,-2-2 0,-14-34 0,26 63 0,-29-75 0,0 0 0,1-1 0,1 0 0,0-1 0,13 14 0,-8-12 0,1 0 0,0-1 0,0-1 0,2 0 0,-1-1 0,1-1 0,32 12 0,127 30 0,-146-43 0,141 29-220,206 16 0,175-17-781,423-15 1089,6-24 844,-185 0-511,11104 4-978,-11843 1 557,0-3 0,0-1 0,88-19 0,-89 10 121,92-8 0,55 11 182,-162 8-291,198-2-12,62-3 0,-2-21 0,-241 18 0,89-27 0,-120 27 0,0 0 0,-1-2 0,0-1 0,-1-1 0,30-21 0,-45 26 0,0 1 0,0-1 0,-1 0 0,-1-1 0,1 0 0,-1 0 0,-1-1 0,0 0 0,0 0 0,-1 0 0,0-1 0,6-20 0,-1-7 0,-2 0 0,5-57 0,-9 55 0,27-461 43,-11 103-264,57-1044-670,-121 42 1960,27 1265-1069,-58-217 0,54 264 0,-76-240 0,60 209 0,15 47 0,-43-131 0,18 101 0,1 4 0,35 67 0,-2 1 0,-1 1 0,-2 0 0,0 1 0,-2 1 0,-1 0 0,-40-42 0,44 57 0,0 0 0,-1 2 0,0 0 0,-1 0 0,1 1 0,-2 2 0,-24-9 0,11 3 0,-93-32-213,-2 5 0,-141-26-1,-273-21-1144,179 48-557,-1308-47-1018,-26 80 718,-774 9 3708,1623-3-1205,68-17 464,216 1-284,168 14-517,-147-4 1098,363-7 1131,-208-41 0,234 30-1625,146 23-549,-970-142 133,629 95-139,-324-34 0,466 58 0,-78-4 0,13 28 0,-124-5 0,-651-26 0,153 32-1365,861-1-5461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55:34.3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24575,'25'0'0,"42"3"0,60 10 0,45 3 0,43 5 0,48 2-2296,22-2 2296,0-6 0,-12-5 0,-26-4 0,-41-3 0,-48-2 402,-42-2-402,-38 0 0,-32 0-6297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55:35.4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24575,'4552'0'-1893,"-4076"30"3436,-2 36-1960,-102-12 78,304 24 245,5-45 1,-325-37-144,-305 3-6424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55:38.2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24575,'569'0'-1365,"-546"0"-5461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55:40.0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24575,'701'0'-1365,"-678"0"-5461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43:03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24575,'1467'0'-1365,"-1446"0"-5461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56:12.6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 24575,'52'0'0,"55"0"0,188-21 0,126-35 0,-69-4 0,-310 54 0,-1 1 0,1 3 0,74 4 0,-27 0 0,-4-3-1365,-60 1-5461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56:14.3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24575,'1943'0'-1365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56:23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24575,'7'0'0,"10"0"0,16 0 0,14 0 0,9 0 0,4 0 0,4 0 0,-3 0 0,-2 0 0,-4 0 0,-7 0 0,-4 0 0,-4 0 0,-5 0 0,-3 3 0,0 1 0,-6 0-8191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56:24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24575,'4'3'0,"6"1"0,12 0 0,7-1 0,9-1 0,4 0 0,4-2 0,1 1 0,4-1 0,-3-1 0,-4 1 0,-5 0 0,-7 0 0,-6 0 0,-7 0-8191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56:2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24575,'39'-2'0,"0"-2"0,-1-1 0,49-13 0,-20 4 0,166-28-58,448-20 0,564 59-1482,-677 7 1250,230-4 2440,-405 0-3719,-336 0-5257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3:56:27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24575,'578'13'0,"139"46"-599,39-18 615,-2-42-80,-252-3-654,-486 4-6108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00:32.2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24575,'2862'0'0,"-2487"29"0,-336-25 0,208 42 0,-174-29 0,2-3 0,111 7 0,-16-3 0,-116-10 0,86 12 0,185 22 0,3-22 0,-288-21-1365,-6 1-5461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00:34.1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0 203 24575,'3125'0'0,"-2651"-19"0,-54 0 0,-199 20 0,89-3 0,-86-24 0,-24 1 0,53 22 0,-72 2 0,-28-13 0,-50 1 0,547-34-626,407 13 1252,-966 34-1991,-68 0-5461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00:37.2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24575,'4317'0'-1365,"-4275"0"-5461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00:38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 24575,'443'-9'0,"-72"0"0,1670 7-2343,-1052 4 532,-866-2-2226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43:05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24575,'23'-5'0,"0"0"0,0 2 0,0 0 0,0 1 0,26 2 0,-17 0 0,25 1 0,103 14 0,53 25 0,-30-5 0,53 1 0,210 39 0,-53-19 0,-284-39 246,-51-7-1857,-34-6-5215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00:39.7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38 24575,'493'-18'0,"-24"-1"0,826 19 251,-562 1-1867,-685-1-5210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01:47.2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24575,'1393'0'0,"-1167"19"0,-23-1 0,13-17 0,158 9 0,161-1 0,-333-11 0,3270 2-1365,-3448 0-5461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01:49.8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24575,'3'1'0,"-1"0"0,1 1 0,0-1 0,0 0 0,0 0 0,0 0 0,0-1 0,0 1 0,0-1 0,3 1 0,321 18 0,-254-18 0,526 5-390,467 17-1304,-757-1 1163,445 88 0,-428-31 502,504 195 1,-826-273 65,237 95 1923,-8 19-827,-181-80-1111,-2 1-1,-2 3 1,53 54 0,18 16-36,-53-54 14,-2-4 0,-3 3 0,61 69 0,-18 24 0,-18-22 0,11 5 0,-29-37 0,143 151 0,-134-169 0,3-5 0,139 95 0,143 43 0,-306-181 0,2-3 0,1-2 0,1-3 0,99 18 0,-138-33 0,-1 0 0,0 2 0,0 0 0,25 12 0,-26-11 0,0-2 0,1 0 0,-1-1 0,39 3 0,-21-3 0,154 6 0,-130-10 0,84 11 0,-51 6 0,57 7 0,120 20 0,-243-36 6,0 2 1,-1 1-1,0 0 0,28 18 0,0-1-1402,-30-16-5430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02:07.1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1 282 24575,'8'0'0,"-1"1"0,1 0 0,-1 0 0,1 1 0,8 3 0,16 4 0,75 15 46,209 42-446,-64-27-1015,58 4 744,-154-22 375,1160 166-3658,-1045-147 3806,645 120-262,-878-151 1208,-1 2 0,-1 2 0,0 1 0,-1 1 0,45 28 0,101 55 436,69 41-8,-217-117-1226,15 9 0,69 34 0,-100-57 0,0-1 0,0-1 0,1 0 0,0-2 0,0 0 0,0-1 0,1 0 0,25-1 0,-5-2 0,7 0 0,66-9 0,-98 7 0,0-1 0,0-1 0,0 0 0,0 0 0,-1-1 0,0-1 0,0-1 0,-1 1 0,13-10 0,-9 3 0,-1 0 0,0-1 0,-1-1 0,0 0 0,-1-1 0,-1-1 0,-1 1 0,0-2 0,-1 0 0,9-23 0,4-19 0,28-121 0,-2 4 0,-21 111 0,3 0 0,73-113 0,-97 166 0,24-36 0,58-72 0,-74 104 0,0 0 0,2 1 0,0 1 0,1 0 0,1 1 0,38-21 0,-28 21 0,1 1 0,0 2 0,0 1 0,1 1 0,1 1 0,0 2 0,0 2 0,0 1 0,0 1 0,0 1 0,37 5 0,-67-4 0,1 1 0,-1-1 0,1 1 0,-1 0 0,1 0 0,-1 0 0,1 0 0,3 2 0,-6-3 0,1 1 0,-1-1 0,0 0 0,1 0 0,-1 1 0,0-1 0,1 1 0,-1-1 0,0 0 0,0 1 0,0-1 0,1 1 0,-1-1 0,0 0 0,0 1 0,0-1 0,0 1 0,0-1 0,0 1 0,0-1 0,0 1 0,0-1 0,0 0 0,0 1 0,0-1 0,0 1 0,0-1 0,0 1 0,0-1 0,-1 1 0,1-1 0,0 0 0,0 1 0,0-1 0,-1 1 0,1-1 0,0 0 0,-1 1 0,1-1 0,0 0 0,-1 1 0,1-1 0,0 0 0,-1 0 0,1 1 0,0-1 0,-1 0 0,1 0 0,-1 0 0,1 0 0,-1 1 0,0-1 0,-11 7 0,-2-1 0,1 0 0,-1-1 0,0 0 0,-23 4 0,-7 2 0,-33 17 0,-92 47 0,161-71 0,-30 15 0,1 3 0,1 1 0,1 2 0,1 1 0,1 1 0,2 3 0,1 0 0,1 2 0,-26 36 0,-49 105 0,38-57 0,-41 72 0,16-25 0,66-122 0,3 1 0,1 0 0,2 2 0,3 0 0,1 1 0,2 0 0,-10 68 0,11 15 0,10 254 0,4-359 0,1 0 0,1 1 0,1-2 0,1 1 0,1 0 0,1-1 0,0-1 0,2 1 0,1-1 0,23 33 0,13 10 0,100 104 0,-147-167 0,61 60 0,3-2 0,2-2 0,76 48 0,-25-30 0,145 69 0,-191-111-227,1-2-1,2-4 1,0-4-1,2-2 1,103 14-1,-156-32-6598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09:32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 24575,'0'-1'0,"0"1"0,1-1 0,-1 1 0,0-1 0,0 1 0,1-1 0,-1 1 0,0-1 0,1 1 0,-1-1 0,1 1 0,-1-1 0,0 1 0,1-1 0,-1 1 0,1 0 0,-1-1 0,1 1 0,0 0 0,-1-1 0,1 1 0,-1 0 0,1 0 0,0 0 0,-1-1 0,1 1 0,-1 0 0,2 0 0,22-2 0,-18 1 0,62 0 0,129 14 0,-55-1 0,804-1 0,-633-13-110,1552 2-444,-1668 9 906,-17 0-40,-152-9-312,401 11 0,2-6 0,-16 0 0,-191 21 0,14 0 0,-119-21 0,418 9 0,3531-15 0,-2188 2 0,-1785 3 0,-1 6 0,95 20 0,-33-4 0,351 50-1365,-451-66-5461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09:34.7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99 24575,'7'2'0,"1"0"0,0-1 0,0 0 0,0 0 0,10-1 0,14 0 0,1042 13-1937,-775-14 1669,7857 1 2473,-7539-37-2205,-18 18 0,-265 17 0,-122-14 0,5-1 0,149 16 0,-13 1 0,-217-10 0,14 1 0,-87 6-1365,-38-1-5461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10:53.6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24575,'7767'0'0,"-7167"22"-437,-233-4 4,466-1 259,-446 15-1017,-317-22-4765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10:55.8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24575,'2872'0'-1365,"-2851"0"-5461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26:26.0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2105 114 24575,'-349'15'0,"245"-5"0,1 6 0,0 3 0,-100 34 0,47-5 0,58-20 0,2 4 0,-107 52 0,110-37 0,2 3 0,-155 115 0,231-153 0,0 2 0,1 0 0,1 1 0,0 0 0,1 1 0,1 0 0,-12 22 0,1 6 0,3 1 0,1 0 0,-18 77 0,21-60 0,3 1 0,-4 70 0,12-97 0,3 0 0,0 0 0,9 67 0,-4-86 0,0-1 0,2 1 0,0-1 0,1 0 0,0 0 0,1-1 0,15 21 0,1-4 0,0-1 0,35 33 0,-47-53 0,1 1 0,0-2 0,1 1 0,0-2 0,1 0 0,0-1 0,1 0 0,31 10 0,-7-7 0,0-1 0,65 6 0,275 9 0,3-25 0,-158-2 0,1445 2 0,-1166 18 0,-86 0 0,558-16 0,-506-4 0,-455 3 0,-1-2 0,1 0 0,0-1 0,-1 0 0,0-1 0,0-1 0,20-7 0,-26 7 0,0 0 0,0 0 0,-1-1 0,0 0 0,0 0 0,0-1 0,0 0 0,-1 0 0,0-1 0,-1 1 0,1-1 0,-1-1 0,6-10 0,1-7 0,0-1 0,-1 0 0,11-47 0,9-84 0,-20 79 0,-4 1 0,-5-110 0,-3 173 0,0 0 0,-1 1 0,0-1 0,-1 1 0,-1-1 0,0 1 0,-1 0 0,-1 0 0,0 1 0,-10-16 0,6 13 0,-1 1 0,0 0 0,-1 1 0,-1 0 0,0 1 0,0 0 0,-23-13 0,0 2 0,-1 2 0,-2 1 0,-76-27 0,41 24 0,-98-19 0,-123-7 0,-193-44 0,-112-77 0,97 27 0,388 111 0,-206-53 0,-5 23 0,186 48 0,-35-6 0,-354-48 0,505 65-195,1 0 0,0-1 0,-1-2 0,2 0 0,-1-1 0,-28-14 0,31 12-6631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0:26:28.6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3427 26 24575,'-2892'0'-1632,"2884"-1"1717,1 1-1,-1 1 0,0-1 1,1 1-1,-1 0 0,1 1 1,-1 0-1,1 0 0,0 0 1,0 1-1,0 0 0,0 1 1,0 0-1,1 0 0,0 0 1,-1 1-1,2-1 0,-7 7 0,-33 36-76,3 2-1,2 2 1,-66 107-1,81-114-7,1 0 0,3 2 0,1 0 0,2 1 0,-20 90 0,32-109 0,2 1 0,0 1 0,2-1 0,2 1 0,0-1 0,2 0 0,1 1 0,1-1 0,2 0 0,1-1 0,15 41 0,-9-37 0,2 0 0,1-1 0,2 0 0,1-1 0,1-2 0,1 0 0,2-1 0,1-1 0,42 36 0,-9-17 0,3-3 0,98 54 0,-113-73 0,1-3 0,0-2 0,2-1 0,83 16 0,12-10-290,147 4-1,152-14-815,-418-13 1049,1762 1-1681,-864-5 1505,363 4-1230,-548 0 5630,-412-15-3475,-265 8-612,0-3 0,0-3-1,78-27 1,-126 36-80,1-1 0,0-1 0,-1 0 0,0 0 0,-1-2 0,14-9 0,-20 13 0,0-1 0,-1 0 0,1 0 0,-1 0 0,0-1 0,0 1 0,0-1 0,-1 0 0,0 0 0,0 0 0,-1-1 0,0 1 0,3-13 0,-1-3 0,-2 1 0,0 0 0,-1 0 0,-1-1 0,-1 1 0,-1-1 0,-1 1 0,-6-23 0,2 16 0,-3 1 0,0 0 0,-1 0 0,-2 1 0,-20-32 0,-5 4 0,-3 2 0,-1 1 0,-3 3 0,-76-65 0,-142-92 0,201 165 0,-2 2 0,-102-44 0,109 60 0,-1 3 0,-70-14 0,-126-12 0,237 43 0,-256-33 0,-76-13 0,-184-32 0,337 53 0,-37-3 0,44 27 0,-105-8 0,40-34 0,198 33 0,-1 2 0,-78-3 0,-117 11 0,200 2 0,-26-1-341,0-4 0,1-3-1,-97-23 1,113 16-6485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48:37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24575,'547'36'0,"-98"-2"0,654-29 0,-602-8 0,553 4-1365,-1027-1-5461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0:23.6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87 1 24575,'-76'0'0,"66"0"0,47 0 0,470 0-1365,-491 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6:34.6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24575,'63'3'0,"98"18"0,-120-14 0,105 17 0,236 29 0,271-34 0,401-19-1365,-1015 0-5461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6:35.7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24575,'148'0'0,"24"0"0,63 0-546,349 0-2671,797 0 3135,-702 19 447,-250-4-196,-29-6-172,374 11 475,-691-16 32,0 4-1,124 28 1,-138-22-511,1-4 0,0-2 1,0-3-1,76-5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6:36.3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24575,'16'0'0,"57"0"0,79 0 0,76 0 0,61 0-3276,31 0 2712,-1 0 564,-37 0 0,-51 0 0,-60-3 1193,-61-1-6737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6:39.6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24575,'0'0'0,"1"0"0,0 0 0,-1 0 0,1 1 0,0-1 0,-1 0 0,1 1 0,0-1 0,-1 1 0,1-1 0,-1 1 0,1-1 0,-1 1 0,1-1 0,-1 1 0,1-1 0,-1 1 0,1 0 0,-1-1 0,0 1 0,1 0 0,-1-1 0,0 1 0,0 0 0,1-1 0,-1 1 0,0 0 0,0 1 0,3 25 0,-3-22 0,4 409 0,-6-224 0,2 3563 0,19-3520 0,0-13 0,-19-151 0,-1-20 0,2 1 0,13 82 0,1-57 0,-3 0 0,2 99 0,-5-19 0,0 12 0,-10 1599-1365,1-1746-5461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6:42.4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24575,'9'3'0,"18"1"0,39-1 0,-39-2 0,1219 8-746,-805-10 633,191 22 296,354 36 457,-826-51-604,219 2-36,-356-6-1365,-7 2-5461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6:43.2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24575,'271'0'0,"-30"0"-761,80 0-2283,74 0 1744,571 0-1431,1305 0 1985,-1873 16 6539,-375-15-5427,7 1-6134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6:54.3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24575,'0'66'0,"-2"-20"0,2-1 0,3 1 0,11 65 0,-5-62 0,-1 0 0,0 61 0,-8 100 0,-2-81 0,2 981 0,3-1062-1365,1-28-5461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9:1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24575,'2174'0'-1365,"-2152"0"-5461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9:18.1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93 24575,'80'2'0,"-35"0"0,1-2 0,52-7 0,-95 6 0,1 1 0,-1 0 0,0-1 0,0 0 0,0 0 0,0 1 0,0-2 0,3 0 0,-6 2 0,1-1 0,-1 1 0,0 0 0,1 0 0,-1-1 0,0 1 0,0 0 0,1-1 0,-1 1 0,0 0 0,0-1 0,0 1 0,1 0 0,-1-1 0,0 1 0,0 0 0,0-1 0,0 1 0,0 0 0,0-1 0,0 1 0,0-1 0,0 1 0,0-1 0,-8-13 0,3 8-114,-1 1 1,0-1-1,-1 1 0,1 1 0,-1-1 1,0 1-1,0 0 0,0 1 0,-1 0 1,1 0-1,-9-2 0,-8-1-6712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2:48:4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24575,'520'31'0,"-185"17"0,14 8 0,-50-9 0,-47-6 0,1-11 0,346-4 0,548-31 0,-1086 5 0,5-2 0,-1-3 0,0-3 0,0-3 0,102-31 0,-86 22 0,129-15 0,-134 25 0,47-7 0,192 1 0,-259 13-1365,-38 0-5461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9:21.0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24575,'159'-1'0,"208"4"0,-2 28 0,-257-14 0,516 72 0,-281-34 0,82 9 0,400-44-585,-667-20 434,3014-3-478,-3124 3-6197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9:21.8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24575,'6'3'0,"18"1"0,26 0 0,48-1 0,64-1 0,79-1 0,88 0-3293,90-1 3293,140 0-4054,64 0 4054,4 0 0,-39 0 0,-89 0 0,-117 0 0,-119 3 0,-106 1-844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19:23.3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24575,'488'9'0,"6"1"0,-32-12 0,524 4 0,-833 2 0,196 31 0,-269-23 0,79 14 0,-151-24 0,157 33 0,-125-28 0,1-3 0,48 0 0,352-6-1365,-422 2-5461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27:19.7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24575,'135'0'0,"28"0"0,71 0-546,62 0-1755,6522 0 5148,-4286 0-4212,-2462 0-5461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27:22.7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24575,'36'2'0,"-1"2"0,1 1 0,38 12 0,12 1 0,12-4 0,128 2 0,101-17 0,-117-1 0,1889 2-1365,-2078 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27:25.2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 24575,'8506'0'-5255,"-6222"0"10510,-2270 0-5596,0-1 0,0 0-1,19-4 1,-7-3-6485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27:28.3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1 129 24575,'264'1'0,"285"-3"0,-227-22 0,-297 23 0,-121 4 0,27-10 0,-104-24 0,102 16 0,-74-5 0,-7-1 0,137 15 0,22 3 0,25 1 0,230 2 0,-713 0-1365,418 0-5461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28:59.3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24575,'20'1'0,"-1"1"0,1 1 0,-1 1 0,23 8 0,29 5 0,287 16 0,1-30 0,-238-4 0,3555 0 0,-3256 10 0,-35 1 0,1521-9 217,-923-3-1799,-938 2-5244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29:01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24575,'4629'0'-1455,"-3886"9"1529,-27 0-79,6193-10 26,-6853 1-6847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29:48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24575,'2628'0'0,"-2316"-9"0,16-1 0,402 11-1365,-706-1-5461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10/11/2021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10/11/2021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9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customXml" Target="../ink/ink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7.xm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2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3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34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customXml" Target="../ink/ink37.xml"/><Relationship Id="rId12" Type="http://schemas.openxmlformats.org/officeDocument/2006/relationships/image" Target="../media/image60.png"/><Relationship Id="rId2" Type="http://schemas.openxmlformats.org/officeDocument/2006/relationships/hyperlink" Target="https://api.yelp.com/v3/busines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customXml" Target="../ink/ink39.xml"/><Relationship Id="rId5" Type="http://schemas.openxmlformats.org/officeDocument/2006/relationships/customXml" Target="../ink/ink36.xml"/><Relationship Id="rId10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customXml" Target="../ink/ink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41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43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ustomXml" Target="../ink/ink45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customXml" Target="../ink/ink46.xml"/><Relationship Id="rId7" Type="http://schemas.openxmlformats.org/officeDocument/2006/relationships/image" Target="../media/image4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customXml" Target="../ink/ink47.xml"/><Relationship Id="rId4" Type="http://schemas.openxmlformats.org/officeDocument/2006/relationships/image" Target="../media/image70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75.png"/><Relationship Id="rId3" Type="http://schemas.openxmlformats.org/officeDocument/2006/relationships/customXml" Target="../ink/ink49.xml"/><Relationship Id="rId7" Type="http://schemas.openxmlformats.org/officeDocument/2006/relationships/image" Target="../media/image40.png"/><Relationship Id="rId12" Type="http://schemas.openxmlformats.org/officeDocument/2006/relationships/customXml" Target="../ink/ink53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openxmlformats.org/officeDocument/2006/relationships/customXml" Target="../ink/ink50.xml"/><Relationship Id="rId10" Type="http://schemas.openxmlformats.org/officeDocument/2006/relationships/customXml" Target="../ink/ink52.xml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7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5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57.xml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customXml" Target="../ink/ink5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customXml" Target="../ink/ink65.xml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12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customXml" Target="../ink/ink64.xml"/><Relationship Id="rId5" Type="http://schemas.openxmlformats.org/officeDocument/2006/relationships/customXml" Target="../ink/ink61.xml"/><Relationship Id="rId10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customXml" Target="../ink/ink63.xml"/><Relationship Id="rId1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customXml" Target="../ink/ink70.xml"/><Relationship Id="rId5" Type="http://schemas.openxmlformats.org/officeDocument/2006/relationships/customXml" Target="../ink/ink67.xml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customXml" Target="../ink/ink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3" Type="http://schemas.openxmlformats.org/officeDocument/2006/relationships/image" Target="../media/image3.png"/><Relationship Id="rId7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.xml"/><Relationship Id="rId5" Type="http://schemas.openxmlformats.org/officeDocument/2006/relationships/image" Target="../media/image95.png"/><Relationship Id="rId4" Type="http://schemas.openxmlformats.org/officeDocument/2006/relationships/customXml" Target="../ink/ink71.xml"/><Relationship Id="rId9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.xml"/><Relationship Id="rId7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customXml" Target="../ink/ink75.xml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.xml"/><Relationship Id="rId7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customXml" Target="../ink/ink77.xml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79.xml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customXml" Target="../ink/ink86.xml"/><Relationship Id="rId3" Type="http://schemas.openxmlformats.org/officeDocument/2006/relationships/customXml" Target="../ink/ink81.xml"/><Relationship Id="rId7" Type="http://schemas.openxmlformats.org/officeDocument/2006/relationships/customXml" Target="../ink/ink83.xml"/><Relationship Id="rId12" Type="http://schemas.openxmlformats.org/officeDocument/2006/relationships/image" Target="../media/image118.png"/><Relationship Id="rId2" Type="http://schemas.openxmlformats.org/officeDocument/2006/relationships/image" Target="../media/image113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customXml" Target="../ink/ink85.xml"/><Relationship Id="rId5" Type="http://schemas.openxmlformats.org/officeDocument/2006/relationships/customXml" Target="../ink/ink82.xml"/><Relationship Id="rId15" Type="http://schemas.openxmlformats.org/officeDocument/2006/relationships/customXml" Target="../ink/ink87.xml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openxmlformats.org/officeDocument/2006/relationships/customXml" Target="../ink/ink84.xml"/><Relationship Id="rId1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customXml" Target="../ink/ink88.xml"/><Relationship Id="rId7" Type="http://schemas.openxmlformats.org/officeDocument/2006/relationships/customXml" Target="../ink/ink90.xml"/><Relationship Id="rId12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customXml" Target="../ink/ink92.xml"/><Relationship Id="rId5" Type="http://schemas.openxmlformats.org/officeDocument/2006/relationships/customXml" Target="../ink/ink89.xml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openxmlformats.org/officeDocument/2006/relationships/customXml" Target="../ink/ink9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customXml" Target="../ink/ink93.xml"/><Relationship Id="rId7" Type="http://schemas.openxmlformats.org/officeDocument/2006/relationships/customXml" Target="../ink/ink95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ustomXml" Target="../ink/ink94.xml"/><Relationship Id="rId10" Type="http://schemas.openxmlformats.org/officeDocument/2006/relationships/image" Target="../media/image132.png"/><Relationship Id="rId4" Type="http://schemas.openxmlformats.org/officeDocument/2006/relationships/image" Target="../media/image129.png"/><Relationship Id="rId9" Type="http://schemas.openxmlformats.org/officeDocument/2006/relationships/customXml" Target="../ink/ink9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customXml" Target="../ink/ink97.xml"/><Relationship Id="rId7" Type="http://schemas.openxmlformats.org/officeDocument/2006/relationships/customXml" Target="../ink/ink99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customXml" Target="../ink/ink98.xml"/><Relationship Id="rId10" Type="http://schemas.openxmlformats.org/officeDocument/2006/relationships/image" Target="../media/image137.png"/><Relationship Id="rId4" Type="http://schemas.openxmlformats.org/officeDocument/2006/relationships/image" Target="../media/image134.png"/><Relationship Id="rId9" Type="http://schemas.openxmlformats.org/officeDocument/2006/relationships/customXml" Target="../ink/ink10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customXml" Target="../ink/ink101.xml"/><Relationship Id="rId7" Type="http://schemas.openxmlformats.org/officeDocument/2006/relationships/customXml" Target="../ink/ink103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customXml" Target="../ink/ink102.xml"/><Relationship Id="rId4" Type="http://schemas.openxmlformats.org/officeDocument/2006/relationships/image" Target="../media/image13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customXml" Target="../ink/ink104.xml"/><Relationship Id="rId7" Type="http://schemas.openxmlformats.org/officeDocument/2006/relationships/customXml" Target="../ink/ink106.xml"/><Relationship Id="rId12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customXml" Target="../ink/ink108.xml"/><Relationship Id="rId5" Type="http://schemas.openxmlformats.org/officeDocument/2006/relationships/customXml" Target="../ink/ink105.xml"/><Relationship Id="rId10" Type="http://schemas.openxmlformats.org/officeDocument/2006/relationships/image" Target="../media/image147.png"/><Relationship Id="rId4" Type="http://schemas.openxmlformats.org/officeDocument/2006/relationships/image" Target="../media/image144.png"/><Relationship Id="rId9" Type="http://schemas.openxmlformats.org/officeDocument/2006/relationships/customXml" Target="../ink/ink10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9.xm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customXml" Target="../ink/ink110.xml"/><Relationship Id="rId4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1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2.xm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customXml" Target="../ink/ink113.xml"/><Relationship Id="rId4" Type="http://schemas.openxmlformats.org/officeDocument/2006/relationships/image" Target="../media/image15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5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customXml" Target="../ink/ink116.xml"/><Relationship Id="rId7" Type="http://schemas.openxmlformats.org/officeDocument/2006/relationships/customXml" Target="../ink/ink118.xml"/><Relationship Id="rId12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0" Type="http://schemas.openxmlformats.org/officeDocument/2006/relationships/image" Target="../media/image167.png"/><Relationship Id="rId4" Type="http://schemas.openxmlformats.org/officeDocument/2006/relationships/image" Target="../media/image164.png"/><Relationship Id="rId9" Type="http://schemas.openxmlformats.org/officeDocument/2006/relationships/customXml" Target="../ink/ink1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Using Outside APIs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1119537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Navigate to your project directory…</a:t>
            </a:r>
          </a:p>
          <a:p>
            <a:endParaRPr lang="en-US" sz="2200" dirty="0"/>
          </a:p>
          <a:p>
            <a:r>
              <a:rPr lang="en-US" sz="2200" dirty="0"/>
              <a:t>And type in: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dirty="0">
                <a:latin typeface="Consolas" panose="020B0609020204030204" pitchFamily="49" charset="0"/>
              </a:rPr>
              <a:t>npm install </a:t>
            </a:r>
            <a:r>
              <a:rPr lang="en-US" sz="2200" dirty="0" err="1">
                <a:latin typeface="Consolas" panose="020B0609020204030204" pitchFamily="49" charset="0"/>
              </a:rPr>
              <a:t>axios</a:t>
            </a:r>
            <a:endParaRPr lang="en-US" sz="20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r>
              <a:rPr lang="en-US" sz="2000" dirty="0"/>
              <a:t>Thankfully, it worked with minimal complaining (for me, hopefully for you too!)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FE761-D953-4C1F-9D59-2EF47151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63" y="1328394"/>
            <a:ext cx="5645440" cy="4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1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513938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It’s a small package, so it should install pretty nicely!</a:t>
            </a:r>
          </a:p>
          <a:p>
            <a:endParaRPr lang="en-US" sz="2200" dirty="0"/>
          </a:p>
          <a:p>
            <a:r>
              <a:rPr lang="en-US" sz="2200" dirty="0"/>
              <a:t>Now – we’re going to create a new .</a:t>
            </a:r>
            <a:r>
              <a:rPr lang="en-US" sz="2200" dirty="0" err="1"/>
              <a:t>js</a:t>
            </a:r>
            <a:r>
              <a:rPr lang="en-US" sz="2200" dirty="0"/>
              <a:t> file in our project… and a brand new folder in our </a:t>
            </a:r>
            <a:r>
              <a:rPr lang="en-US" sz="2200" dirty="0" err="1"/>
              <a:t>src</a:t>
            </a:r>
            <a:r>
              <a:rPr lang="en-US" sz="2200" dirty="0"/>
              <a:t> directory!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70100-157B-45D2-98C6-EC529E717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70" y="804682"/>
            <a:ext cx="4178515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6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513938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Just as we have separate directories for screens and components…</a:t>
            </a:r>
          </a:p>
          <a:p>
            <a:endParaRPr lang="en-US" sz="2200" dirty="0"/>
          </a:p>
          <a:p>
            <a:r>
              <a:rPr lang="en-US" sz="2200" dirty="0"/>
              <a:t>We’ll make a folder called </a:t>
            </a:r>
            <a:r>
              <a:rPr lang="en-US" sz="2200" dirty="0" err="1"/>
              <a:t>api</a:t>
            </a:r>
            <a:r>
              <a:rPr lang="en-US" sz="2200" dirty="0"/>
              <a:t>…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70100-157B-45D2-98C6-EC529E717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70" y="804682"/>
            <a:ext cx="4178515" cy="52072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19BC29-54C4-470E-8AC1-18F416EA464A}"/>
                  </a:ext>
                </a:extLst>
              </p14:cNvPr>
              <p14:cNvContentPartPr/>
              <p14:nvPr/>
            </p14:nvContentPartPr>
            <p14:xfrm>
              <a:off x="2486481" y="4021179"/>
              <a:ext cx="2088000" cy="4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19BC29-54C4-470E-8AC1-18F416EA46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7481" y="4012539"/>
                <a:ext cx="2105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DCE176-645A-466D-ACD6-70FFDE5BFD93}"/>
                  </a:ext>
                </a:extLst>
              </p14:cNvPr>
              <p14:cNvContentPartPr/>
              <p14:nvPr/>
            </p14:nvContentPartPr>
            <p14:xfrm>
              <a:off x="7262241" y="2854779"/>
              <a:ext cx="343800" cy="7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DCE176-645A-466D-ACD6-70FFDE5BFD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3601" y="2845779"/>
                <a:ext cx="361440" cy="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896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513938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As we’ll see in just a second, to configure </a:t>
            </a:r>
            <a:r>
              <a:rPr lang="en-US" sz="2200" dirty="0" err="1"/>
              <a:t>axios</a:t>
            </a:r>
            <a:r>
              <a:rPr lang="en-US" sz="2200" dirty="0"/>
              <a:t> to work with an </a:t>
            </a:r>
            <a:r>
              <a:rPr lang="en-US" sz="2200" dirty="0" err="1"/>
              <a:t>api</a:t>
            </a:r>
            <a:r>
              <a:rPr lang="en-US" sz="2200" dirty="0"/>
              <a:t>, you need to do some special set up. </a:t>
            </a:r>
          </a:p>
          <a:p>
            <a:pPr lvl="1"/>
            <a:r>
              <a:rPr lang="en-US" sz="1800" dirty="0"/>
              <a:t>It makes sense to do that set up in a separate file per API you are using.</a:t>
            </a:r>
          </a:p>
          <a:p>
            <a:pPr lvl="2"/>
            <a:r>
              <a:rPr lang="en-US" sz="1700" dirty="0"/>
              <a:t>Hence: Yelp.js</a:t>
            </a:r>
          </a:p>
          <a:p>
            <a:pPr lvl="1"/>
            <a:r>
              <a:rPr lang="en-US" sz="1800" dirty="0"/>
              <a:t>And it makes sense for all of those files to all live in the same folder.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70100-157B-45D2-98C6-EC529E717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70" y="804682"/>
            <a:ext cx="4178515" cy="52072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426B24C-946D-41BF-A036-43593C3EB983}"/>
                  </a:ext>
                </a:extLst>
              </p14:cNvPr>
              <p14:cNvContentPartPr/>
              <p14:nvPr/>
            </p14:nvContentPartPr>
            <p14:xfrm>
              <a:off x="7420281" y="3203619"/>
              <a:ext cx="53604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426B24C-946D-41BF-A036-43593C3EB9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1281" y="3194619"/>
                <a:ext cx="553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D5AC16-A1DA-4FCB-BC1F-32B8F165D7CB}"/>
                  </a:ext>
                </a:extLst>
              </p14:cNvPr>
              <p14:cNvContentPartPr/>
              <p14:nvPr/>
            </p14:nvContentPartPr>
            <p14:xfrm>
              <a:off x="2052321" y="4361379"/>
              <a:ext cx="747000" cy="104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D5AC16-A1DA-4FCB-BC1F-32B8F165D7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3321" y="4352379"/>
                <a:ext cx="764640" cy="1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80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513938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Inside of yelp.js (and indeed, any of these </a:t>
            </a:r>
            <a:r>
              <a:rPr lang="en-US" sz="2200" dirty="0" err="1"/>
              <a:t>api</a:t>
            </a:r>
            <a:r>
              <a:rPr lang="en-US" sz="2200" dirty="0"/>
              <a:t> config files) we’ll need to:</a:t>
            </a:r>
          </a:p>
          <a:p>
            <a:pPr lvl="1"/>
            <a:r>
              <a:rPr lang="en-US" sz="1600" dirty="0"/>
              <a:t>Create a new instance of </a:t>
            </a:r>
            <a:r>
              <a:rPr lang="en-US" sz="1600" dirty="0" err="1"/>
              <a:t>axios</a:t>
            </a:r>
            <a:endParaRPr lang="en-US" sz="1600" dirty="0"/>
          </a:p>
          <a:p>
            <a:pPr lvl="1"/>
            <a:r>
              <a:rPr lang="en-US" sz="1600" dirty="0"/>
              <a:t>Configure it with specifics needed for the API we want that instance to make requests to.</a:t>
            </a:r>
          </a:p>
          <a:p>
            <a:pPr lvl="1"/>
            <a:endParaRPr lang="en-US" sz="1600" dirty="0"/>
          </a:p>
          <a:p>
            <a:r>
              <a:rPr lang="en-US" sz="1800" dirty="0"/>
              <a:t>We can start that by simply importing </a:t>
            </a:r>
            <a:r>
              <a:rPr lang="en-US" sz="1800" dirty="0" err="1"/>
              <a:t>axios</a:t>
            </a:r>
            <a:r>
              <a:rPr lang="en-US" sz="1800" dirty="0"/>
              <a:t> with: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dirty="0">
                <a:latin typeface="Consolas" panose="020B0609020204030204" pitchFamily="49" charset="0"/>
              </a:rPr>
              <a:t>import </a:t>
            </a:r>
            <a:r>
              <a:rPr lang="en-US" sz="1800" dirty="0" err="1">
                <a:latin typeface="Consolas" panose="020B0609020204030204" pitchFamily="49" charset="0"/>
              </a:rPr>
              <a:t>axios</a:t>
            </a:r>
            <a:r>
              <a:rPr lang="en-US" sz="1800" dirty="0">
                <a:latin typeface="Consolas" panose="020B0609020204030204" pitchFamily="49" charset="0"/>
              </a:rPr>
              <a:t> from “</a:t>
            </a:r>
            <a:r>
              <a:rPr lang="en-US" sz="1800" dirty="0" err="1">
                <a:latin typeface="Consolas" panose="020B0609020204030204" pitchFamily="49" charset="0"/>
              </a:rPr>
              <a:t>axios</a:t>
            </a:r>
            <a:r>
              <a:rPr lang="en-US" sz="1800" dirty="0">
                <a:latin typeface="Consolas" panose="020B0609020204030204" pitchFamily="49" charset="0"/>
              </a:rPr>
              <a:t>”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CC17E-E458-4566-88B1-8A70777D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298" y="3024176"/>
            <a:ext cx="4045158" cy="9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1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5139389" cy="3902975"/>
          </a:xfrm>
        </p:spPr>
        <p:txBody>
          <a:bodyPr>
            <a:normAutofit/>
          </a:bodyPr>
          <a:lstStyle/>
          <a:p>
            <a:r>
              <a:rPr lang="en-US" sz="2200" dirty="0"/>
              <a:t>And remember, the idea is that we are going to create an </a:t>
            </a:r>
            <a:r>
              <a:rPr lang="en-US" sz="2200" dirty="0" err="1"/>
              <a:t>axios</a:t>
            </a:r>
            <a:r>
              <a:rPr lang="en-US" sz="2200" dirty="0"/>
              <a:t> instance.</a:t>
            </a:r>
          </a:p>
          <a:p>
            <a:r>
              <a:rPr lang="en-US" sz="2200" dirty="0"/>
              <a:t>That instance will connected to a specific API</a:t>
            </a:r>
          </a:p>
          <a:p>
            <a:pPr lvl="1"/>
            <a:r>
              <a:rPr lang="en-US" sz="2000" dirty="0"/>
              <a:t>Such as Yelp</a:t>
            </a:r>
          </a:p>
          <a:p>
            <a:r>
              <a:rPr lang="en-US" sz="2200" dirty="0"/>
              <a:t>And then we’ll export that instance, so that we can use it in other parts of our code.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CC17E-E458-4566-88B1-8A70777D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298" y="3024176"/>
            <a:ext cx="4045158" cy="9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5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5139389" cy="3902975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That’s what’s going on with lines 3-5.</a:t>
            </a:r>
          </a:p>
          <a:p>
            <a:endParaRPr lang="en-US" sz="2200" dirty="0"/>
          </a:p>
          <a:p>
            <a:r>
              <a:rPr lang="en-US" sz="2200" dirty="0"/>
              <a:t>The </a:t>
            </a:r>
            <a:r>
              <a:rPr lang="en-US" sz="2200" dirty="0" err="1"/>
              <a:t>axios.create</a:t>
            </a:r>
            <a:r>
              <a:rPr lang="en-US" sz="2200" dirty="0"/>
              <a:t>({}); part is essentially invoking an </a:t>
            </a:r>
            <a:r>
              <a:rPr lang="en-US" sz="2200" dirty="0" err="1"/>
              <a:t>axios</a:t>
            </a:r>
            <a:r>
              <a:rPr lang="en-US" sz="2200" dirty="0"/>
              <a:t> constructor, i.e., it will create and return an </a:t>
            </a:r>
            <a:r>
              <a:rPr lang="en-US" sz="2200" dirty="0" err="1"/>
              <a:t>axios</a:t>
            </a:r>
            <a:r>
              <a:rPr lang="en-US" sz="2200" dirty="0"/>
              <a:t> instance.</a:t>
            </a:r>
          </a:p>
          <a:p>
            <a:endParaRPr lang="en-US" sz="2200" dirty="0"/>
          </a:p>
          <a:p>
            <a:r>
              <a:rPr lang="en-US" sz="2000" dirty="0"/>
              <a:t>And the export default part, as we’ve seen, will then enable that instance to be used throughout our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B9101-136D-4ABC-8113-BFB3B09E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74" y="2458294"/>
            <a:ext cx="4407126" cy="18098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A8ECFE-A3FF-49EE-BB50-41FA7527BDF9}"/>
                  </a:ext>
                </a:extLst>
              </p14:cNvPr>
              <p14:cNvContentPartPr/>
              <p14:nvPr/>
            </p14:nvContentPartPr>
            <p14:xfrm>
              <a:off x="9268881" y="3617619"/>
              <a:ext cx="1325520" cy="27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A8ECFE-A3FF-49EE-BB50-41FA7527BD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9881" y="3608979"/>
                <a:ext cx="13431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1D406D-ACD0-4FEE-A59E-493FD1F9C855}"/>
                  </a:ext>
                </a:extLst>
              </p14:cNvPr>
              <p14:cNvContentPartPr/>
              <p14:nvPr/>
            </p14:nvContentPartPr>
            <p14:xfrm>
              <a:off x="1335201" y="3426819"/>
              <a:ext cx="1844280" cy="101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1D406D-ACD0-4FEE-A59E-493FD1F9C8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6201" y="3418179"/>
                <a:ext cx="18619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83F4BB-D672-4387-8469-39139A21F56C}"/>
                  </a:ext>
                </a:extLst>
              </p14:cNvPr>
              <p14:cNvContentPartPr/>
              <p14:nvPr/>
            </p14:nvContentPartPr>
            <p14:xfrm>
              <a:off x="7643841" y="3591339"/>
              <a:ext cx="1210320" cy="20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83F4BB-D672-4387-8469-39139A21F5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35201" y="3582339"/>
                <a:ext cx="12279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E05A9F9-04DE-45FF-872B-957FC3BCC039}"/>
                  </a:ext>
                </a:extLst>
              </p14:cNvPr>
              <p14:cNvContentPartPr/>
              <p14:nvPr/>
            </p14:nvContentPartPr>
            <p14:xfrm>
              <a:off x="1650921" y="5327619"/>
              <a:ext cx="1650600" cy="7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E05A9F9-04DE-45FF-872B-957FC3BCC0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2281" y="5318619"/>
                <a:ext cx="166824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4905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5139389" cy="3902975"/>
          </a:xfrm>
        </p:spPr>
        <p:txBody>
          <a:bodyPr>
            <a:normAutofit/>
          </a:bodyPr>
          <a:lstStyle/>
          <a:p>
            <a:r>
              <a:rPr lang="en-US" sz="2200" dirty="0"/>
              <a:t>Of course, we’ll need to specifically make this </a:t>
            </a:r>
            <a:r>
              <a:rPr lang="en-US" sz="2200" dirty="0" err="1"/>
              <a:t>axios</a:t>
            </a:r>
            <a:r>
              <a:rPr lang="en-US" sz="2200" dirty="0"/>
              <a:t> instance connected to Yelp.</a:t>
            </a:r>
          </a:p>
          <a:p>
            <a:endParaRPr lang="en-US" sz="2200" dirty="0"/>
          </a:p>
          <a:p>
            <a:r>
              <a:rPr lang="en-US" sz="2200" dirty="0"/>
              <a:t>We’ll do that by adding properties to that object!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B9101-136D-4ABC-8113-BFB3B09E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74" y="2458294"/>
            <a:ext cx="4407126" cy="18098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2F96A9-6745-44F5-BCC5-98A421753EC9}"/>
                  </a:ext>
                </a:extLst>
              </p14:cNvPr>
              <p14:cNvContentPartPr/>
              <p14:nvPr/>
            </p14:nvContentPartPr>
            <p14:xfrm>
              <a:off x="7770921" y="3565059"/>
              <a:ext cx="2551680" cy="211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2F96A9-6745-44F5-BCC5-98A421753E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61921" y="3556419"/>
                <a:ext cx="25693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CE2465-F454-4E83-BB25-D3D6462F6090}"/>
                  </a:ext>
                </a:extLst>
              </p14:cNvPr>
              <p14:cNvContentPartPr/>
              <p14:nvPr/>
            </p14:nvContentPartPr>
            <p14:xfrm>
              <a:off x="2933961" y="4400619"/>
              <a:ext cx="2023920" cy="7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CE2465-F454-4E83-BB25-D3D6462F60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4961" y="4391619"/>
                <a:ext cx="20415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F825EA-A13F-4CDB-9E0D-8DE21531C626}"/>
                  </a:ext>
                </a:extLst>
              </p14:cNvPr>
              <p14:cNvContentPartPr/>
              <p14:nvPr/>
            </p14:nvContentPartPr>
            <p14:xfrm>
              <a:off x="854961" y="4926579"/>
              <a:ext cx="1663200" cy="7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F825EA-A13F-4CDB-9E0D-8DE21531C6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6321" y="4917579"/>
                <a:ext cx="168084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21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6580062" cy="3902975"/>
          </a:xfrm>
        </p:spPr>
        <p:txBody>
          <a:bodyPr>
            <a:normAutofit/>
          </a:bodyPr>
          <a:lstStyle/>
          <a:p>
            <a:r>
              <a:rPr lang="en-US" sz="2200" dirty="0"/>
              <a:t>The first property is ‘</a:t>
            </a:r>
            <a:r>
              <a:rPr lang="en-US" sz="2200" dirty="0" err="1"/>
              <a:t>baseURL</a:t>
            </a:r>
            <a:r>
              <a:rPr lang="en-US" sz="2200" dirty="0"/>
              <a:t>’</a:t>
            </a:r>
          </a:p>
          <a:p>
            <a:endParaRPr lang="en-US" sz="2200" dirty="0"/>
          </a:p>
          <a:p>
            <a:r>
              <a:rPr lang="en-US" sz="2200" dirty="0"/>
              <a:t>You want this to be a URL that can be used by all of the API’s endpoints that you are interested in.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F7ABA0-877D-450F-87C8-33D6F116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690" y="2668576"/>
            <a:ext cx="4102311" cy="17971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88FC6C-E9BE-43D4-963B-1C90B131CF3F}"/>
                  </a:ext>
                </a:extLst>
              </p14:cNvPr>
              <p14:cNvContentPartPr/>
              <p14:nvPr/>
            </p14:nvContentPartPr>
            <p14:xfrm>
              <a:off x="3624441" y="2630859"/>
              <a:ext cx="116244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88FC6C-E9BE-43D4-963B-1C90B131CF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5801" y="2622219"/>
                <a:ext cx="1180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12917B3-87AF-4A09-9786-CBBD036043B0}"/>
                  </a:ext>
                </a:extLst>
              </p14:cNvPr>
              <p14:cNvContentPartPr/>
              <p14:nvPr/>
            </p14:nvContentPartPr>
            <p14:xfrm>
              <a:off x="8519001" y="4025499"/>
              <a:ext cx="801360" cy="26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12917B3-87AF-4A09-9786-CBBD036043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0001" y="4016499"/>
                <a:ext cx="81900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62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6580062" cy="3902975"/>
          </a:xfrm>
        </p:spPr>
        <p:txBody>
          <a:bodyPr>
            <a:normAutofit/>
          </a:bodyPr>
          <a:lstStyle/>
          <a:p>
            <a:r>
              <a:rPr lang="en-US" sz="2200" dirty="0"/>
              <a:t>For us, we care about these two endpoints.</a:t>
            </a:r>
          </a:p>
          <a:p>
            <a:endParaRPr lang="en-US" sz="2200" dirty="0"/>
          </a:p>
          <a:p>
            <a:r>
              <a:rPr lang="en-US" sz="2200" dirty="0"/>
              <a:t>And you can see that the parts that they have in common are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https://api.yelp.com/v3/businesses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F7ABA0-877D-450F-87C8-33D6F116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81" y="0"/>
            <a:ext cx="4102311" cy="1797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8DBA7-F0C2-4E45-A9FB-DB2F7B822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599" y="4241762"/>
            <a:ext cx="2971953" cy="16828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829CA0-A2BB-4D5C-98F0-ED369266D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599" y="2210558"/>
            <a:ext cx="3187864" cy="15685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34AC0D-2BF8-4199-B7A7-F00B2ECEC260}"/>
                  </a:ext>
                </a:extLst>
              </p14:cNvPr>
              <p14:cNvContentPartPr/>
              <p14:nvPr/>
            </p14:nvContentPartPr>
            <p14:xfrm>
              <a:off x="1446801" y="5091459"/>
              <a:ext cx="4978080" cy="106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34AC0D-2BF8-4199-B7A7-F00B2ECEC2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8161" y="5082459"/>
                <a:ext cx="49957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8ED7C1C-39FE-457B-BBB5-DECE72C6B191}"/>
                  </a:ext>
                </a:extLst>
              </p14:cNvPr>
              <p14:cNvContentPartPr/>
              <p14:nvPr/>
            </p14:nvContentPartPr>
            <p14:xfrm>
              <a:off x="8814921" y="5761779"/>
              <a:ext cx="1926000" cy="27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8ED7C1C-39FE-457B-BBB5-DECE72C6B1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6281" y="5753139"/>
                <a:ext cx="19436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54B08A7-E085-49E1-8243-35CC0BAF5CD7}"/>
                  </a:ext>
                </a:extLst>
              </p14:cNvPr>
              <p14:cNvContentPartPr/>
              <p14:nvPr/>
            </p14:nvContentPartPr>
            <p14:xfrm>
              <a:off x="8742561" y="3643179"/>
              <a:ext cx="1780200" cy="20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54B08A7-E085-49E1-8243-35CC0BAF5C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33921" y="3634539"/>
                <a:ext cx="179784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057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Today’s Plan / Setting up </a:t>
            </a:r>
            <a:r>
              <a:rPr lang="en-US" sz="2200" dirty="0" err="1"/>
              <a:t>Axios</a:t>
            </a:r>
            <a:endParaRPr lang="en-US" sz="2200" dirty="0"/>
          </a:p>
          <a:p>
            <a:r>
              <a:rPr lang="en-US" sz="2200" dirty="0"/>
              <a:t>Making API Requests</a:t>
            </a:r>
          </a:p>
          <a:p>
            <a:r>
              <a:rPr lang="en-US" sz="2200" dirty="0"/>
              <a:t>Error Handling</a:t>
            </a:r>
          </a:p>
          <a:p>
            <a:r>
              <a:rPr lang="en-US" sz="2200" dirty="0"/>
              <a:t>One Last Gotcha Before Our First Search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307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4724948" cy="3902975"/>
          </a:xfrm>
        </p:spPr>
        <p:txBody>
          <a:bodyPr>
            <a:normAutofit/>
          </a:bodyPr>
          <a:lstStyle/>
          <a:p>
            <a:r>
              <a:rPr lang="en-US" sz="2200" dirty="0"/>
              <a:t>And so we can add that here.!</a:t>
            </a:r>
          </a:p>
          <a:p>
            <a:endParaRPr lang="en-US" sz="2200" dirty="0"/>
          </a:p>
          <a:p>
            <a:r>
              <a:rPr lang="en-US" sz="2200" dirty="0"/>
              <a:t>NOTE that we do NOT have a final “forward slash” ( / ) at the end of the URL.</a:t>
            </a:r>
          </a:p>
          <a:p>
            <a:endParaRPr lang="en-US" sz="2200" dirty="0"/>
          </a:p>
          <a:p>
            <a:r>
              <a:rPr lang="en-US" sz="2200" dirty="0"/>
              <a:t>It just ends with the word businesses. That’s how it works.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E37F3-0757-4A23-96F8-3772C592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94" y="2412245"/>
            <a:ext cx="6159817" cy="18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21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4724948" cy="3902975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This is also where we will finally make use of the API key we got.</a:t>
            </a:r>
          </a:p>
          <a:p>
            <a:endParaRPr lang="en-US" sz="2200" dirty="0"/>
          </a:p>
          <a:p>
            <a:r>
              <a:rPr lang="en-US" sz="2200" dirty="0"/>
              <a:t>In order to authorize ourselves with Yelp, we need to send a request header.</a:t>
            </a:r>
          </a:p>
          <a:p>
            <a:endParaRPr lang="en-US" sz="2200" dirty="0"/>
          </a:p>
          <a:p>
            <a:r>
              <a:rPr lang="en-US" sz="2200" dirty="0"/>
              <a:t>We can do that with this </a:t>
            </a:r>
            <a:r>
              <a:rPr lang="en-US" sz="2200" dirty="0" err="1"/>
              <a:t>axios</a:t>
            </a:r>
            <a:r>
              <a:rPr lang="en-US" sz="2200" dirty="0"/>
              <a:t> instance as well.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0BF30-B969-43B7-A481-F67CBE7E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970" y="2559533"/>
            <a:ext cx="6121715" cy="25020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28E128E-307D-4E64-94EF-4791D62EF29C}"/>
                  </a:ext>
                </a:extLst>
              </p14:cNvPr>
              <p14:cNvContentPartPr/>
              <p14:nvPr/>
            </p14:nvContentPartPr>
            <p14:xfrm>
              <a:off x="6657081" y="3940179"/>
              <a:ext cx="1032120" cy="105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28E128E-307D-4E64-94EF-4791D62EF2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8081" y="3931179"/>
                <a:ext cx="104976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9758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93" y="3669928"/>
            <a:ext cx="10395544" cy="3902975"/>
          </a:xfrm>
        </p:spPr>
        <p:txBody>
          <a:bodyPr>
            <a:normAutofit/>
          </a:bodyPr>
          <a:lstStyle/>
          <a:p>
            <a:r>
              <a:rPr lang="en-US" sz="2200" dirty="0"/>
              <a:t>Inside of this headers object, we make a new property called Authorization</a:t>
            </a:r>
          </a:p>
          <a:p>
            <a:pPr lvl="1"/>
            <a:r>
              <a:rPr lang="en-US" sz="2000" dirty="0"/>
              <a:t>With an upper case A – that’s very important!</a:t>
            </a:r>
          </a:p>
          <a:p>
            <a:r>
              <a:rPr lang="en-US" sz="2200" dirty="0"/>
              <a:t>And then the value is a String which is…</a:t>
            </a:r>
          </a:p>
          <a:p>
            <a:pPr lvl="1"/>
            <a:r>
              <a:rPr lang="en-US" sz="1800" dirty="0"/>
              <a:t>First, the word Bearer (with an upper case B)</a:t>
            </a:r>
          </a:p>
          <a:p>
            <a:pPr lvl="1"/>
            <a:r>
              <a:rPr lang="en-US" sz="1800" dirty="0"/>
              <a:t>Then a space</a:t>
            </a:r>
          </a:p>
          <a:p>
            <a:pPr lvl="1"/>
            <a:r>
              <a:rPr lang="en-US" sz="1800" dirty="0"/>
              <a:t>Then your API key.</a:t>
            </a:r>
          </a:p>
          <a:p>
            <a:r>
              <a:rPr lang="en-US" sz="2000" dirty="0"/>
              <a:t>The idea is basically saying “we are the bearer of this key, let us in!”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B7BD0-51EE-4E82-9B3B-D6C8F3036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97" y="0"/>
            <a:ext cx="10516140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9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56" y="1718440"/>
            <a:ext cx="10395544" cy="3902975"/>
          </a:xfrm>
        </p:spPr>
        <p:txBody>
          <a:bodyPr>
            <a:normAutofit/>
          </a:bodyPr>
          <a:lstStyle/>
          <a:p>
            <a:r>
              <a:rPr lang="en-US" sz="2200" dirty="0"/>
              <a:t>And there you go!</a:t>
            </a:r>
          </a:p>
          <a:p>
            <a:endParaRPr lang="en-US" sz="2200" dirty="0"/>
          </a:p>
          <a:p>
            <a:r>
              <a:rPr lang="en-US" sz="2200" dirty="0"/>
              <a:t>We now have an </a:t>
            </a:r>
            <a:r>
              <a:rPr lang="en-US" sz="2200" dirty="0" err="1"/>
              <a:t>axios</a:t>
            </a:r>
            <a:r>
              <a:rPr lang="en-US" sz="2200" dirty="0"/>
              <a:t> instance that is going to be able to send authorized requests to Yelp!</a:t>
            </a:r>
          </a:p>
          <a:p>
            <a:endParaRPr lang="en-US" sz="2200" dirty="0"/>
          </a:p>
          <a:p>
            <a:r>
              <a:rPr lang="en-US" sz="2200" dirty="0"/>
              <a:t>Now, let’s use it!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7198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 / Setting up </a:t>
            </a:r>
            <a:r>
              <a:rPr lang="en-US" sz="2200" strike="sngStrike" dirty="0" err="1"/>
              <a:t>Axios</a:t>
            </a:r>
            <a:endParaRPr lang="en-US" sz="2200" strike="sngStrike" dirty="0"/>
          </a:p>
          <a:p>
            <a:r>
              <a:rPr lang="en-US" sz="2200" dirty="0"/>
              <a:t>Making API Requests</a:t>
            </a:r>
          </a:p>
          <a:p>
            <a:r>
              <a:rPr lang="en-US" sz="2200" dirty="0"/>
              <a:t>Error Handling</a:t>
            </a:r>
          </a:p>
          <a:p>
            <a:r>
              <a:rPr lang="en-US" sz="2200" dirty="0"/>
              <a:t>One Last Gotcha Before Our First Search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2596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70" y="5111664"/>
            <a:ext cx="10704730" cy="3902975"/>
          </a:xfrm>
        </p:spPr>
        <p:txBody>
          <a:bodyPr>
            <a:normAutofit/>
          </a:bodyPr>
          <a:lstStyle/>
          <a:p>
            <a:r>
              <a:rPr lang="en-US" sz="2200" dirty="0"/>
              <a:t>We want to be making these request on the ‘top level’ of our app, so here, SearchScreen.js.</a:t>
            </a:r>
          </a:p>
          <a:p>
            <a:r>
              <a:rPr lang="en-US" sz="2200" dirty="0"/>
              <a:t>And to do so, we’ll need to import that </a:t>
            </a:r>
            <a:r>
              <a:rPr lang="en-US" sz="2200" dirty="0" err="1"/>
              <a:t>axios</a:t>
            </a:r>
            <a:r>
              <a:rPr lang="en-US" sz="2200" dirty="0"/>
              <a:t> instance we just exported!</a:t>
            </a:r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5F699-C8B2-4649-88C4-6E7BC669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72" y="392573"/>
            <a:ext cx="9413256" cy="48504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79F6FF-7244-45E8-AC4A-A7EA8E8FB583}"/>
                  </a:ext>
                </a:extLst>
              </p14:cNvPr>
              <p14:cNvContentPartPr/>
              <p14:nvPr/>
            </p14:nvContentPartPr>
            <p14:xfrm>
              <a:off x="4144281" y="6406819"/>
              <a:ext cx="5556240" cy="139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79F6FF-7244-45E8-AC4A-A7EA8E8FB5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5281" y="6398179"/>
                <a:ext cx="55738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4446BE-17B3-4F09-B5A5-4B884295DA37}"/>
                  </a:ext>
                </a:extLst>
              </p14:cNvPr>
              <p14:cNvContentPartPr/>
              <p14:nvPr/>
            </p14:nvContentPartPr>
            <p14:xfrm>
              <a:off x="2203521" y="1565179"/>
              <a:ext cx="260424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4446BE-17B3-4F09-B5A5-4B884295DA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4881" y="1556539"/>
                <a:ext cx="26218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747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17161"/>
            <a:ext cx="10704730" cy="3902975"/>
          </a:xfrm>
        </p:spPr>
        <p:txBody>
          <a:bodyPr>
            <a:normAutofit/>
          </a:bodyPr>
          <a:lstStyle/>
          <a:p>
            <a:r>
              <a:rPr lang="en-US" sz="2200" dirty="0"/>
              <a:t>So by this point, I hope it’s clear, but the current goals are:</a:t>
            </a:r>
          </a:p>
          <a:p>
            <a:endParaRPr lang="en-US" sz="2200" dirty="0"/>
          </a:p>
          <a:p>
            <a:r>
              <a:rPr lang="en-US" sz="2200" dirty="0"/>
              <a:t>1.) How can we use this </a:t>
            </a:r>
            <a:r>
              <a:rPr lang="en-US" sz="2200" dirty="0" err="1"/>
              <a:t>axios</a:t>
            </a:r>
            <a:r>
              <a:rPr lang="en-US" sz="2200" dirty="0"/>
              <a:t> instance to make our request?</a:t>
            </a:r>
          </a:p>
          <a:p>
            <a:endParaRPr lang="en-US" sz="2200" dirty="0"/>
          </a:p>
          <a:p>
            <a:r>
              <a:rPr lang="en-US" sz="2200" dirty="0"/>
              <a:t>2.) How can we make use of the response to update our app with appropriate restaurants?</a:t>
            </a:r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21628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17161"/>
            <a:ext cx="10704730" cy="3902975"/>
          </a:xfrm>
        </p:spPr>
        <p:txBody>
          <a:bodyPr>
            <a:normAutofit/>
          </a:bodyPr>
          <a:lstStyle/>
          <a:p>
            <a:r>
              <a:rPr lang="en-US" sz="2200" dirty="0"/>
              <a:t>Although the exact syntax for achieving this isn’t known to us yet…</a:t>
            </a:r>
          </a:p>
          <a:p>
            <a:endParaRPr lang="en-US" sz="2200" dirty="0"/>
          </a:p>
          <a:p>
            <a:r>
              <a:rPr lang="en-US" sz="2200" dirty="0"/>
              <a:t>I’m hoping that your brains are thinking “ah! We probably need to make use of state!</a:t>
            </a:r>
          </a:p>
          <a:p>
            <a:endParaRPr lang="en-US" sz="2200" dirty="0"/>
          </a:p>
          <a:p>
            <a:r>
              <a:rPr lang="en-US" sz="2200" dirty="0"/>
              <a:t>Because the results will be different as we make different requests, and as those results change we’ll want to re-render the screen.</a:t>
            </a:r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46906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17161"/>
            <a:ext cx="3551249" cy="3902975"/>
          </a:xfrm>
        </p:spPr>
        <p:txBody>
          <a:bodyPr>
            <a:normAutofit/>
          </a:bodyPr>
          <a:lstStyle/>
          <a:p>
            <a:r>
              <a:rPr lang="en-US" sz="2200" dirty="0"/>
              <a:t>So here is a possibility!</a:t>
            </a:r>
          </a:p>
          <a:p>
            <a:endParaRPr lang="en-US" sz="2200" dirty="0"/>
          </a:p>
          <a:p>
            <a:r>
              <a:rPr lang="en-US" sz="2200" dirty="0"/>
              <a:t>We make use of our good friend the </a:t>
            </a:r>
            <a:r>
              <a:rPr lang="en-US" sz="2200" dirty="0" err="1"/>
              <a:t>useState</a:t>
            </a:r>
            <a:r>
              <a:rPr lang="en-US" sz="2200" dirty="0"/>
              <a:t> hook.</a:t>
            </a:r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9767F-FE87-4002-814A-E35763E1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596" y="2873346"/>
            <a:ext cx="6636091" cy="11113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1549BC-F9D3-4740-9764-55C1C898296D}"/>
                  </a:ext>
                </a:extLst>
              </p14:cNvPr>
              <p14:cNvContentPartPr/>
              <p14:nvPr/>
            </p14:nvContentPartPr>
            <p14:xfrm>
              <a:off x="6282321" y="3999219"/>
              <a:ext cx="4614840" cy="32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1549BC-F9D3-4740-9764-55C1C89829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3321" y="3990579"/>
                <a:ext cx="463248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436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17161"/>
            <a:ext cx="3551249" cy="3902975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Note that we are giving it a default value of an empty array.</a:t>
            </a:r>
          </a:p>
          <a:p>
            <a:endParaRPr lang="en-US" sz="2200" dirty="0"/>
          </a:p>
          <a:p>
            <a:r>
              <a:rPr lang="en-US" sz="2200" dirty="0"/>
              <a:t>This is because, based on the documentation, we expect to get a big array, with each element being a different restaurant.</a:t>
            </a:r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9767F-FE87-4002-814A-E35763E1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0" y="96585"/>
            <a:ext cx="5473242" cy="916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D0851C-BF19-4AD2-8853-96BE5953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453" y="453915"/>
            <a:ext cx="6075926" cy="59472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1359AB8-3B3C-4155-94DF-6D7E80E5413D}"/>
                  </a:ext>
                </a:extLst>
              </p14:cNvPr>
              <p14:cNvContentPartPr/>
              <p14:nvPr/>
            </p14:nvContentPartPr>
            <p14:xfrm>
              <a:off x="4479801" y="983859"/>
              <a:ext cx="193320" cy="16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1359AB8-3B3C-4155-94DF-6D7E80E541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0801" y="974859"/>
                <a:ext cx="21096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10B65C5-DFF9-4BCD-A621-9AEAACD85B6E}"/>
              </a:ext>
            </a:extLst>
          </p:cNvPr>
          <p:cNvGrpSpPr/>
          <p:nvPr/>
        </p:nvGrpSpPr>
        <p:grpSpPr>
          <a:xfrm>
            <a:off x="1335201" y="1104819"/>
            <a:ext cx="10730880" cy="5356080"/>
            <a:chOff x="1335201" y="1104819"/>
            <a:chExt cx="10730880" cy="535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9169BD-1B41-4FBE-BC1E-B7DC69786A0A}"/>
                    </a:ext>
                  </a:extLst>
                </p14:cNvPr>
                <p14:cNvContentPartPr/>
                <p14:nvPr/>
              </p14:nvContentPartPr>
              <p14:xfrm>
                <a:off x="1335201" y="2966739"/>
                <a:ext cx="3058560" cy="159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9169BD-1B41-4FBE-BC1E-B7DC69786A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6201" y="2957739"/>
                  <a:ext cx="3076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524936-F1CE-47BB-BD4A-6846A5CB548B}"/>
                    </a:ext>
                  </a:extLst>
                </p14:cNvPr>
                <p14:cNvContentPartPr/>
                <p14:nvPr/>
              </p14:nvContentPartPr>
              <p14:xfrm>
                <a:off x="1341681" y="3420339"/>
                <a:ext cx="957600" cy="7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524936-F1CE-47BB-BD4A-6846A5CB54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33041" y="3411339"/>
                  <a:ext cx="975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A9AC73-4646-4176-9EE6-4FA7BDA992F7}"/>
                    </a:ext>
                  </a:extLst>
                </p14:cNvPr>
                <p14:cNvContentPartPr/>
                <p14:nvPr/>
              </p14:nvContentPartPr>
              <p14:xfrm>
                <a:off x="5893161" y="1104819"/>
                <a:ext cx="6172920" cy="5356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A9AC73-4646-4176-9EE6-4FA7BDA992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84521" y="1095819"/>
                  <a:ext cx="6190560" cy="537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92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Today we are going to be diving more deeply into using the Yelp API!</a:t>
            </a:r>
          </a:p>
          <a:p>
            <a:endParaRPr lang="en-US" sz="2200" dirty="0"/>
          </a:p>
          <a:p>
            <a:r>
              <a:rPr lang="en-US" sz="2200" dirty="0"/>
              <a:t>We’ve already spent time setting up our API key, and learning a little bit about what the data we’ll be getting from Yelp looks like.</a:t>
            </a:r>
          </a:p>
          <a:p>
            <a:endParaRPr lang="en-US" sz="2200" dirty="0"/>
          </a:p>
          <a:p>
            <a:r>
              <a:rPr lang="en-US" sz="2200" dirty="0"/>
              <a:t>So, ah, let’s get that data!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7690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17161"/>
            <a:ext cx="4643266" cy="3902975"/>
          </a:xfrm>
        </p:spPr>
        <p:txBody>
          <a:bodyPr>
            <a:normAutofit/>
          </a:bodyPr>
          <a:lstStyle/>
          <a:p>
            <a:r>
              <a:rPr lang="en-US" sz="2200" dirty="0"/>
              <a:t>OK. Cool!</a:t>
            </a:r>
          </a:p>
          <a:p>
            <a:endParaRPr lang="en-US" sz="2200" dirty="0"/>
          </a:p>
          <a:p>
            <a:r>
              <a:rPr lang="en-US" sz="2200" dirty="0"/>
              <a:t>So, just as a first step: let’s make it so that it prints out the total number of results it fetched!</a:t>
            </a:r>
          </a:p>
          <a:p>
            <a:endParaRPr lang="en-US" sz="2200" dirty="0"/>
          </a:p>
          <a:p>
            <a:r>
              <a:rPr lang="en-US" sz="2200" dirty="0"/>
              <a:t>Note: we still aren’t actually using it yet.</a:t>
            </a:r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9767F-FE87-4002-814A-E35763E1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557" y="2685829"/>
            <a:ext cx="5473242" cy="9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33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387" y="3627574"/>
            <a:ext cx="9248159" cy="2046758"/>
          </a:xfrm>
        </p:spPr>
        <p:txBody>
          <a:bodyPr>
            <a:normAutofit/>
          </a:bodyPr>
          <a:lstStyle/>
          <a:p>
            <a:r>
              <a:rPr lang="en-US" sz="2200" dirty="0"/>
              <a:t>But just to set it up for future testing…</a:t>
            </a:r>
          </a:p>
          <a:p>
            <a:r>
              <a:rPr lang="en-US" sz="2200" dirty="0"/>
              <a:t>We can say this new line right here…</a:t>
            </a:r>
          </a:p>
          <a:p>
            <a:r>
              <a:rPr lang="en-US" sz="2200" dirty="0"/>
              <a:t>When that number is non-zero, then we will know that we will have successfully found some results!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BBBE5-5B29-49A5-A191-252362E0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2" y="48913"/>
            <a:ext cx="10820956" cy="31815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6DB54B-4753-4E40-96B8-FCA39D4DD03E}"/>
                  </a:ext>
                </a:extLst>
              </p14:cNvPr>
              <p14:cNvContentPartPr/>
              <p14:nvPr/>
            </p14:nvContentPartPr>
            <p14:xfrm>
              <a:off x="2295681" y="2663619"/>
              <a:ext cx="4637880" cy="159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6DB54B-4753-4E40-96B8-FCA39D4DD0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7041" y="2654979"/>
                <a:ext cx="4655520" cy="1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138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388" y="2200056"/>
            <a:ext cx="4998502" cy="3878401"/>
          </a:xfrm>
        </p:spPr>
        <p:txBody>
          <a:bodyPr>
            <a:normAutofit/>
          </a:bodyPr>
          <a:lstStyle/>
          <a:p>
            <a:r>
              <a:rPr lang="en-US" sz="2200" dirty="0"/>
              <a:t>But as is expected, we’re not there yet!</a:t>
            </a:r>
          </a:p>
          <a:p>
            <a:endParaRPr lang="en-US" sz="2200" dirty="0"/>
          </a:p>
          <a:p>
            <a:r>
              <a:rPr lang="en-US" sz="2200" dirty="0"/>
              <a:t>We haven’t actually made the request yet!</a:t>
            </a:r>
          </a:p>
          <a:p>
            <a:endParaRPr lang="en-US" sz="2200" dirty="0"/>
          </a:p>
          <a:p>
            <a:r>
              <a:rPr lang="en-US" sz="2200" dirty="0"/>
              <a:t>But let’s do that now!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714E4-B149-430D-B8A3-99377DE55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150" y="0"/>
            <a:ext cx="395868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6BCDF4-4FCE-48D2-8ABB-CA0479E33A45}"/>
                  </a:ext>
                </a:extLst>
              </p14:cNvPr>
              <p14:cNvContentPartPr/>
              <p14:nvPr/>
            </p14:nvContentPartPr>
            <p14:xfrm>
              <a:off x="8012481" y="1896819"/>
              <a:ext cx="1235160" cy="4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6BCDF4-4FCE-48D2-8ABB-CA0479E33A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3481" y="1888179"/>
                <a:ext cx="125280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1053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577" y="4548551"/>
            <a:ext cx="8901696" cy="3878401"/>
          </a:xfrm>
        </p:spPr>
        <p:txBody>
          <a:bodyPr>
            <a:normAutofit/>
          </a:bodyPr>
          <a:lstStyle/>
          <a:p>
            <a:r>
              <a:rPr lang="en-US" sz="2200" dirty="0"/>
              <a:t>We’ll make a little helper function inside of our component.</a:t>
            </a:r>
          </a:p>
          <a:p>
            <a:r>
              <a:rPr lang="en-US" sz="2200" dirty="0"/>
              <a:t>We’ll call it </a:t>
            </a:r>
            <a:r>
              <a:rPr lang="en-US" sz="2200" dirty="0" err="1"/>
              <a:t>searchApi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68494-065E-4BFB-943E-6AF6AEAD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02" y="0"/>
            <a:ext cx="10725701" cy="42356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88837A-8A34-49D1-BCA5-8CF3E40BB6B7}"/>
                  </a:ext>
                </a:extLst>
              </p14:cNvPr>
              <p14:cNvContentPartPr/>
              <p14:nvPr/>
            </p14:nvContentPartPr>
            <p14:xfrm>
              <a:off x="1828401" y="1558699"/>
              <a:ext cx="2914560" cy="77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88837A-8A34-49D1-BCA5-8CF3E40BB6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9761" y="1549699"/>
                <a:ext cx="2932200" cy="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3376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577" y="4548551"/>
            <a:ext cx="8901696" cy="3878401"/>
          </a:xfrm>
        </p:spPr>
        <p:txBody>
          <a:bodyPr>
            <a:normAutofit/>
          </a:bodyPr>
          <a:lstStyle/>
          <a:p>
            <a:r>
              <a:rPr lang="en-US" sz="2200" dirty="0"/>
              <a:t>And we’ll have it’s body simply be the following: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yelp.get</a:t>
            </a:r>
            <a:r>
              <a:rPr lang="en-US" sz="2200" dirty="0"/>
              <a:t>(‘/search’);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BF8B-E49C-4F85-8B85-01FA08D5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6" y="84861"/>
            <a:ext cx="10655848" cy="42674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90380BC-5724-4DBC-9A44-E20027F747E7}"/>
                  </a:ext>
                </a:extLst>
              </p14:cNvPr>
              <p14:cNvContentPartPr/>
              <p14:nvPr/>
            </p14:nvContentPartPr>
            <p14:xfrm>
              <a:off x="2414121" y="1992859"/>
              <a:ext cx="2077560" cy="41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90380BC-5724-4DBC-9A44-E20027F747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5121" y="1984219"/>
                <a:ext cx="20952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8703573-A65F-4CA4-AD2C-D978423BE0E2}"/>
                  </a:ext>
                </a:extLst>
              </p14:cNvPr>
              <p14:cNvContentPartPr/>
              <p14:nvPr/>
            </p14:nvContentPartPr>
            <p14:xfrm>
              <a:off x="868281" y="6104419"/>
              <a:ext cx="250812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8703573-A65F-4CA4-AD2C-D978423BE0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9281" y="6095779"/>
                <a:ext cx="25257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1614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576" y="4548551"/>
            <a:ext cx="11217299" cy="3878401"/>
          </a:xfrm>
        </p:spPr>
        <p:txBody>
          <a:bodyPr>
            <a:normAutofit/>
          </a:bodyPr>
          <a:lstStyle/>
          <a:p>
            <a:r>
              <a:rPr lang="en-US" sz="2200" dirty="0"/>
              <a:t>get here, is a function, specifying the type of http request we are making.</a:t>
            </a:r>
          </a:p>
          <a:p>
            <a:pPr lvl="1"/>
            <a:r>
              <a:rPr lang="en-US" sz="2000" dirty="0"/>
              <a:t>Here a get request</a:t>
            </a:r>
          </a:p>
          <a:p>
            <a:pPr lvl="2"/>
            <a:r>
              <a:rPr lang="en-US" sz="1900" dirty="0"/>
              <a:t>Which you might recall is what the Yelp API documentation said it wanted.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BF8B-E49C-4F85-8B85-01FA08D5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6" y="84861"/>
            <a:ext cx="10655848" cy="42674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A53DBD-2E91-4E32-BAE0-986CCAF5004F}"/>
                  </a:ext>
                </a:extLst>
              </p14:cNvPr>
              <p14:cNvContentPartPr/>
              <p14:nvPr/>
            </p14:nvContentPartPr>
            <p14:xfrm>
              <a:off x="2946921" y="1939939"/>
              <a:ext cx="3027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A53DBD-2E91-4E32-BAE0-986CCAF500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8281" y="1931299"/>
                <a:ext cx="320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5A26EA-5C6F-48D3-9190-835F9235D8E4}"/>
                  </a:ext>
                </a:extLst>
              </p14:cNvPr>
              <p14:cNvContentPartPr/>
              <p14:nvPr/>
            </p14:nvContentPartPr>
            <p14:xfrm>
              <a:off x="1032441" y="4972939"/>
              <a:ext cx="3578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5A26EA-5C6F-48D3-9190-835F9235D8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801" y="4963939"/>
                <a:ext cx="3754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359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576" y="4548551"/>
            <a:ext cx="11217299" cy="3878401"/>
          </a:xfrm>
        </p:spPr>
        <p:txBody>
          <a:bodyPr>
            <a:normAutofit/>
          </a:bodyPr>
          <a:lstStyle/>
          <a:p>
            <a:r>
              <a:rPr lang="en-US" sz="2200" dirty="0"/>
              <a:t>And the argument ‘/search’ here is what is going to get appended on to what we set for </a:t>
            </a:r>
            <a:r>
              <a:rPr lang="en-US" sz="2200" dirty="0" err="1"/>
              <a:t>baseURL</a:t>
            </a:r>
            <a:r>
              <a:rPr lang="en-US" sz="2200" dirty="0"/>
              <a:t> in our yelp.js file. </a:t>
            </a:r>
          </a:p>
          <a:p>
            <a:r>
              <a:rPr lang="en-US" sz="2200" dirty="0"/>
              <a:t>A ‘route’ name if you will.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BF8B-E49C-4F85-8B85-01FA08D5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6" y="84861"/>
            <a:ext cx="10655848" cy="42674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A53DBD-2E91-4E32-BAE0-986CCAF5004F}"/>
                  </a:ext>
                </a:extLst>
              </p14:cNvPr>
              <p14:cNvContentPartPr/>
              <p14:nvPr/>
            </p14:nvContentPartPr>
            <p14:xfrm>
              <a:off x="3420566" y="2013500"/>
              <a:ext cx="967237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A53DBD-2E91-4E32-BAE0-986CCAF500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547" y="2004500"/>
                <a:ext cx="984915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393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67" y="3594681"/>
            <a:ext cx="11217299" cy="3878401"/>
          </a:xfrm>
        </p:spPr>
        <p:txBody>
          <a:bodyPr>
            <a:normAutofit/>
          </a:bodyPr>
          <a:lstStyle/>
          <a:p>
            <a:r>
              <a:rPr lang="en-US" sz="2200" dirty="0"/>
              <a:t>So, the </a:t>
            </a:r>
            <a:r>
              <a:rPr lang="en-US" sz="2200" dirty="0" err="1"/>
              <a:t>baseURL</a:t>
            </a:r>
            <a:r>
              <a:rPr lang="en-US" sz="2200" dirty="0"/>
              <a:t> is: </a:t>
            </a:r>
            <a:r>
              <a:rPr lang="en-US" sz="2200" dirty="0">
                <a:hlinkClick r:id="rId2"/>
              </a:rPr>
              <a:t>https://api.yelp.com/v3/businesses</a:t>
            </a:r>
            <a:endParaRPr lang="en-US" sz="2200" dirty="0"/>
          </a:p>
          <a:p>
            <a:r>
              <a:rPr lang="en-US" sz="2200" dirty="0"/>
              <a:t>And then we append to that: “/search”</a:t>
            </a:r>
          </a:p>
          <a:p>
            <a:r>
              <a:rPr lang="en-US" sz="2200" dirty="0"/>
              <a:t>Getting us the final URL:</a:t>
            </a:r>
          </a:p>
          <a:p>
            <a:pPr marL="0" indent="0" algn="ctr">
              <a:buNone/>
            </a:pPr>
            <a:r>
              <a:rPr lang="en-US" sz="2200" dirty="0"/>
              <a:t>https://api.yelp.com/v3/businesses/search</a:t>
            </a:r>
          </a:p>
          <a:p>
            <a:pPr marL="0" indent="0" algn="ctr">
              <a:buNone/>
            </a:pPr>
            <a:r>
              <a:rPr lang="en-US" sz="2200" dirty="0"/>
              <a:t>Which was, in fact, one of our the Yelp API’s endpoints.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BF8B-E49C-4F85-8B85-01FA08D51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917" y="112374"/>
            <a:ext cx="6999319" cy="2803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67346-8358-476F-8419-632B0B78D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43" y="555078"/>
            <a:ext cx="4292420" cy="1754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5B7DA-0727-44DF-A5AE-DE2383814762}"/>
              </a:ext>
            </a:extLst>
          </p:cNvPr>
          <p:cNvSpPr txBox="1"/>
          <p:nvPr/>
        </p:nvSpPr>
        <p:spPr>
          <a:xfrm>
            <a:off x="2131058" y="2294951"/>
            <a:ext cx="88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yelp.js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7933281" y="2996728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CEA9E2-BA18-4451-AB21-ED7D60FEDBA6}"/>
                  </a:ext>
                </a:extLst>
              </p14:cNvPr>
              <p14:cNvContentPartPr/>
              <p14:nvPr/>
            </p14:nvContentPartPr>
            <p14:xfrm>
              <a:off x="1979961" y="1433471"/>
              <a:ext cx="2327760" cy="93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CEA9E2-BA18-4451-AB21-ED7D60FEDB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0961" y="1424831"/>
                <a:ext cx="23454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1E791AD-A122-4027-A449-3BFFD9C808D1}"/>
                  </a:ext>
                </a:extLst>
              </p14:cNvPr>
              <p14:cNvContentPartPr/>
              <p14:nvPr/>
            </p14:nvContentPartPr>
            <p14:xfrm>
              <a:off x="3361281" y="4058591"/>
              <a:ext cx="4693680" cy="139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1E791AD-A122-4027-A449-3BFFD9C808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2641" y="4049591"/>
                <a:ext cx="47113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7AD8AD8-8478-4C58-9832-9825BFE0878B}"/>
                  </a:ext>
                </a:extLst>
              </p14:cNvPr>
              <p14:cNvContentPartPr/>
              <p14:nvPr/>
            </p14:nvContentPartPr>
            <p14:xfrm>
              <a:off x="5973081" y="1387751"/>
              <a:ext cx="1305720" cy="27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7AD8AD8-8478-4C58-9832-9825BFE087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64081" y="1378751"/>
                <a:ext cx="13233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D6D9BEC-728D-4593-98BC-0F7B99ECF687}"/>
                  </a:ext>
                </a:extLst>
              </p14:cNvPr>
              <p14:cNvContentPartPr/>
              <p14:nvPr/>
            </p14:nvContentPartPr>
            <p14:xfrm>
              <a:off x="4552161" y="4624151"/>
              <a:ext cx="132012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6D9BEC-728D-4593-98BC-0F7B99ECF6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43161" y="4615511"/>
                <a:ext cx="13377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36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67" y="3594681"/>
            <a:ext cx="11217299" cy="3878401"/>
          </a:xfrm>
        </p:spPr>
        <p:txBody>
          <a:bodyPr>
            <a:normAutofit/>
          </a:bodyPr>
          <a:lstStyle/>
          <a:p>
            <a:r>
              <a:rPr lang="en-US" sz="2200" dirty="0"/>
              <a:t>Now, here is a big thing…</a:t>
            </a:r>
          </a:p>
          <a:p>
            <a:r>
              <a:rPr lang="en-US" sz="2200" dirty="0"/>
              <a:t>Making an API call like this is an asynchronous operation.</a:t>
            </a:r>
          </a:p>
          <a:p>
            <a:endParaRPr lang="en-US" sz="2200" dirty="0"/>
          </a:p>
          <a:p>
            <a:r>
              <a:rPr lang="en-US" sz="2200" dirty="0"/>
              <a:t>It takes time to make a network request!</a:t>
            </a:r>
          </a:p>
          <a:p>
            <a:r>
              <a:rPr lang="en-US" sz="2200" dirty="0"/>
              <a:t>So instead of having your app just hang forever until the data comes back…</a:t>
            </a:r>
          </a:p>
          <a:p>
            <a:pPr lvl="1"/>
            <a:r>
              <a:rPr lang="en-US" sz="2000" dirty="0"/>
              <a:t>Your app will just “keep on going” while the data is fetched in the background.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BF8B-E49C-4F85-8B85-01FA08D5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42" y="-10736"/>
            <a:ext cx="8589104" cy="3439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8399128" y="3410015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</p:spTree>
    <p:extLst>
      <p:ext uri="{BB962C8B-B14F-4D97-AF65-F5344CB8AC3E}">
        <p14:creationId xmlns:p14="http://schemas.microsoft.com/office/powerpoint/2010/main" val="2396256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67" y="3594681"/>
            <a:ext cx="11217299" cy="3878401"/>
          </a:xfrm>
        </p:spPr>
        <p:txBody>
          <a:bodyPr>
            <a:normAutofit/>
          </a:bodyPr>
          <a:lstStyle/>
          <a:p>
            <a:r>
              <a:rPr lang="en-US" sz="2200" dirty="0"/>
              <a:t>That’s good! Hanging is bad!</a:t>
            </a:r>
          </a:p>
          <a:p>
            <a:r>
              <a:rPr lang="en-US" sz="2200" dirty="0"/>
              <a:t>HOWEVER – it adds a new question. How do you know when your asynchronous thing is done? </a:t>
            </a:r>
          </a:p>
          <a:p>
            <a:r>
              <a:rPr lang="en-US" sz="2200" dirty="0"/>
              <a:t>When are you allowed to start using the data from the response?</a:t>
            </a:r>
          </a:p>
          <a:p>
            <a:r>
              <a:rPr lang="en-US" sz="2200" dirty="0"/>
              <a:t>How do you use the data from the response?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BF8B-E49C-4F85-8B85-01FA08D51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42" y="-10736"/>
            <a:ext cx="8589104" cy="3439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8399128" y="3410015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</p:spTree>
    <p:extLst>
      <p:ext uri="{BB962C8B-B14F-4D97-AF65-F5344CB8AC3E}">
        <p14:creationId xmlns:p14="http://schemas.microsoft.com/office/powerpoint/2010/main" val="301740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79431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As we saw previously, we will ultimately be getting this data by making what are called requests.</a:t>
            </a:r>
          </a:p>
          <a:p>
            <a:r>
              <a:rPr lang="en-US" sz="2200" dirty="0"/>
              <a:t>Basically: Yelp gives us a URL to go to get the data that we want.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95AFC-08CE-43F4-BAD5-4DB611A4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912" y="919006"/>
            <a:ext cx="6841930" cy="44943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FD49FC-060A-4A1E-BB10-521F5EC9E974}"/>
                  </a:ext>
                </a:extLst>
              </p14:cNvPr>
              <p14:cNvContentPartPr/>
              <p14:nvPr/>
            </p14:nvContentPartPr>
            <p14:xfrm>
              <a:off x="5014355" y="2417771"/>
              <a:ext cx="4374000" cy="540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FD49FC-060A-4A1E-BB10-521F5EC9E9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5355" y="2409131"/>
                <a:ext cx="4391640" cy="5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8705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67" y="3594681"/>
            <a:ext cx="11217299" cy="3878401"/>
          </a:xfrm>
        </p:spPr>
        <p:txBody>
          <a:bodyPr>
            <a:normAutofit/>
          </a:bodyPr>
          <a:lstStyle/>
          <a:p>
            <a:r>
              <a:rPr lang="en-US" sz="2200" dirty="0"/>
              <a:t>Well, JavaScript has a few ways that you can do it.</a:t>
            </a:r>
          </a:p>
          <a:p>
            <a:r>
              <a:rPr lang="en-US" sz="2200" dirty="0"/>
              <a:t>The way that we’ll do it is by making </a:t>
            </a:r>
            <a:r>
              <a:rPr lang="en-US" sz="2200" dirty="0" err="1"/>
              <a:t>searchApi</a:t>
            </a:r>
            <a:r>
              <a:rPr lang="en-US" sz="2200" dirty="0"/>
              <a:t> an asynchronous function.</a:t>
            </a:r>
          </a:p>
          <a:p>
            <a:endParaRPr lang="en-US" sz="2200" dirty="0"/>
          </a:p>
          <a:p>
            <a:r>
              <a:rPr lang="en-US" sz="2200" dirty="0"/>
              <a:t>We do that with the use of the </a:t>
            </a:r>
            <a:r>
              <a:rPr lang="en-US" sz="2200" dirty="0">
                <a:latin typeface="Consolas" panose="020B0609020204030204" pitchFamily="49" charset="0"/>
              </a:rPr>
              <a:t>async</a:t>
            </a:r>
            <a:r>
              <a:rPr lang="en-US" sz="2200" dirty="0"/>
              <a:t> keyword.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7654678" y="2784060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3313B-72C4-447A-89F2-47FD1DB0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30" y="1810358"/>
            <a:ext cx="5112013" cy="9017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EE6CE5-F07E-4FC6-B094-DB8DEE689C88}"/>
                  </a:ext>
                </a:extLst>
              </p14:cNvPr>
              <p14:cNvContentPartPr/>
              <p14:nvPr/>
            </p14:nvContentPartPr>
            <p14:xfrm>
              <a:off x="6492561" y="2090831"/>
              <a:ext cx="545760" cy="14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EE6CE5-F07E-4FC6-B094-DB8DEE689C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3921" y="2082191"/>
                <a:ext cx="5634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7DD217-748D-4093-AEEF-90EC176F6F5A}"/>
                  </a:ext>
                </a:extLst>
              </p14:cNvPr>
              <p14:cNvContentPartPr/>
              <p14:nvPr/>
            </p14:nvContentPartPr>
            <p14:xfrm>
              <a:off x="4690041" y="5591111"/>
              <a:ext cx="861480" cy="165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7DD217-748D-4093-AEEF-90EC176F6F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1401" y="5582471"/>
                <a:ext cx="87912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082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87" y="3324461"/>
            <a:ext cx="11217299" cy="3878401"/>
          </a:xfrm>
        </p:spPr>
        <p:txBody>
          <a:bodyPr>
            <a:normAutofit/>
          </a:bodyPr>
          <a:lstStyle/>
          <a:p>
            <a:r>
              <a:rPr lang="en-US" sz="2200" dirty="0"/>
              <a:t>By marking this function as async, we are now allowed to use the await keyword inside of it.</a:t>
            </a:r>
          </a:p>
          <a:p>
            <a:r>
              <a:rPr lang="en-US" sz="2200" dirty="0"/>
              <a:t>NORMALLY: when you see assignment, you just take the thing on the right and store it in the thing on the left.</a:t>
            </a:r>
          </a:p>
          <a:p>
            <a:r>
              <a:rPr lang="en-US" sz="2200" dirty="0"/>
              <a:t>BUT BECAUSE </a:t>
            </a:r>
            <a:r>
              <a:rPr lang="en-US" sz="2200" dirty="0" err="1"/>
              <a:t>yelp.get</a:t>
            </a:r>
            <a:r>
              <a:rPr lang="en-US" sz="2200" dirty="0"/>
              <a:t> is asynchronous and we don’t know how long it will take…</a:t>
            </a:r>
          </a:p>
          <a:p>
            <a:pPr lvl="1"/>
            <a:r>
              <a:rPr lang="en-US" sz="2000" dirty="0"/>
              <a:t>await basically says: let </a:t>
            </a:r>
            <a:r>
              <a:rPr lang="en-US" sz="2000" dirty="0" err="1"/>
              <a:t>yelp.get</a:t>
            </a:r>
            <a:r>
              <a:rPr lang="en-US" sz="2000" dirty="0"/>
              <a:t> take as long as it needs.</a:t>
            </a:r>
          </a:p>
          <a:p>
            <a:pPr lvl="1"/>
            <a:r>
              <a:rPr lang="en-US" sz="2000" dirty="0"/>
              <a:t>When </a:t>
            </a:r>
            <a:r>
              <a:rPr lang="en-US" sz="2000" dirty="0" err="1"/>
              <a:t>yelp.get</a:t>
            </a:r>
            <a:r>
              <a:rPr lang="en-US" sz="2000" dirty="0"/>
              <a:t> is all done, THEN continue on as normal. </a:t>
            </a:r>
          </a:p>
          <a:p>
            <a:pPr lvl="2"/>
            <a:r>
              <a:rPr lang="en-US" sz="1700" dirty="0"/>
              <a:t>i.e., here, take whatever </a:t>
            </a:r>
            <a:r>
              <a:rPr lang="en-US" sz="1700" dirty="0" err="1"/>
              <a:t>yelp.get</a:t>
            </a:r>
            <a:r>
              <a:rPr lang="en-US" sz="1700" dirty="0"/>
              <a:t> returned and store it inside of response.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7654678" y="2784060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B536C-F737-4E6F-A190-81A16862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67" y="1967305"/>
            <a:ext cx="6629741" cy="8636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D2CE34-CD75-4A61-BA9A-77B32884DC8F}"/>
                  </a:ext>
                </a:extLst>
              </p14:cNvPr>
              <p14:cNvContentPartPr/>
              <p14:nvPr/>
            </p14:nvContentPartPr>
            <p14:xfrm>
              <a:off x="6242721" y="2512391"/>
              <a:ext cx="486360" cy="32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D2CE34-CD75-4A61-BA9A-77B32884DC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3721" y="2503751"/>
                <a:ext cx="5040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7EDF47-07DB-4836-ADA3-584C479FE558}"/>
                  </a:ext>
                </a:extLst>
              </p14:cNvPr>
              <p14:cNvContentPartPr/>
              <p14:nvPr/>
            </p14:nvContentPartPr>
            <p14:xfrm>
              <a:off x="9413601" y="3817058"/>
              <a:ext cx="747720" cy="106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7EDF47-07DB-4836-ADA3-584C479FE5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04601" y="3808058"/>
                <a:ext cx="765360" cy="1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95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87" y="3324461"/>
            <a:ext cx="11217299" cy="3878401"/>
          </a:xfrm>
        </p:spPr>
        <p:txBody>
          <a:bodyPr>
            <a:normAutofit/>
          </a:bodyPr>
          <a:lstStyle/>
          <a:p>
            <a:r>
              <a:rPr lang="en-US" sz="2200" dirty="0"/>
              <a:t>And you’ll need to take my word for it that what </a:t>
            </a:r>
            <a:r>
              <a:rPr lang="en-US" sz="2200" dirty="0" err="1"/>
              <a:t>yelp.get</a:t>
            </a:r>
            <a:r>
              <a:rPr lang="en-US" sz="2200" dirty="0"/>
              <a:t> will return, and thus what response will ultimately hold, is a big </a:t>
            </a:r>
            <a:r>
              <a:rPr lang="en-US" sz="2200" dirty="0" err="1"/>
              <a:t>ol</a:t>
            </a:r>
            <a:r>
              <a:rPr lang="en-US" sz="2200" dirty="0"/>
              <a:t>’ object.</a:t>
            </a:r>
          </a:p>
          <a:p>
            <a:r>
              <a:rPr lang="en-US" sz="2200" dirty="0"/>
              <a:t>That object will have a property called data, that represents EVERYTHING that got returned. </a:t>
            </a:r>
            <a:endParaRPr lang="en-US" sz="17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7654678" y="2784060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DC90BF-246F-42C9-9C21-CE6A8CD1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06" y="1729906"/>
            <a:ext cx="6197919" cy="10541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7A0D2C-C5D8-4825-B8CD-6D624B6DF8CF}"/>
                  </a:ext>
                </a:extLst>
              </p14:cNvPr>
              <p14:cNvContentPartPr/>
              <p14:nvPr/>
            </p14:nvContentPartPr>
            <p14:xfrm>
              <a:off x="6505881" y="2485779"/>
              <a:ext cx="452880" cy="14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7A0D2C-C5D8-4825-B8CD-6D624B6DF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7241" y="2476779"/>
                <a:ext cx="4705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9A062A-388A-44FC-AD61-3D58B3434357}"/>
                  </a:ext>
                </a:extLst>
              </p14:cNvPr>
              <p14:cNvContentPartPr/>
              <p14:nvPr/>
            </p14:nvContentPartPr>
            <p14:xfrm>
              <a:off x="6024561" y="4663779"/>
              <a:ext cx="797040" cy="63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9A062A-388A-44FC-AD61-3D58B34343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5561" y="4655139"/>
                <a:ext cx="81468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374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87" y="2372257"/>
            <a:ext cx="4267207" cy="3878401"/>
          </a:xfrm>
        </p:spPr>
        <p:txBody>
          <a:bodyPr>
            <a:normAutofit/>
          </a:bodyPr>
          <a:lstStyle/>
          <a:p>
            <a:r>
              <a:rPr lang="en-US" sz="2200" dirty="0"/>
              <a:t>That is, </a:t>
            </a:r>
            <a:r>
              <a:rPr lang="en-US" sz="2200" dirty="0" err="1"/>
              <a:t>response.data</a:t>
            </a:r>
            <a:r>
              <a:rPr lang="en-US" sz="2200" dirty="0"/>
              <a:t> would be ALL of this.</a:t>
            </a:r>
            <a:endParaRPr lang="en-US" sz="17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3661578" y="1670805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DC90BF-246F-42C9-9C21-CE6A8CD1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62" y="642594"/>
            <a:ext cx="6197919" cy="10541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7A0D2C-C5D8-4825-B8CD-6D624B6DF8CF}"/>
                  </a:ext>
                </a:extLst>
              </p14:cNvPr>
              <p14:cNvContentPartPr/>
              <p14:nvPr/>
            </p14:nvContentPartPr>
            <p14:xfrm>
              <a:off x="6505881" y="2485779"/>
              <a:ext cx="452880" cy="14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7A0D2C-C5D8-4825-B8CD-6D624B6DF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6874" y="2476999"/>
                <a:ext cx="470534" cy="31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9A062A-388A-44FC-AD61-3D58B3434357}"/>
                  </a:ext>
                </a:extLst>
              </p14:cNvPr>
              <p14:cNvContentPartPr/>
              <p14:nvPr/>
            </p14:nvContentPartPr>
            <p14:xfrm>
              <a:off x="6024561" y="4663779"/>
              <a:ext cx="797040" cy="63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9A062A-388A-44FC-AD61-3D58B34343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5561" y="4654779"/>
                <a:ext cx="814680" cy="81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234466B-6B82-4EAC-BF50-3CDF76F70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0453" y="453915"/>
            <a:ext cx="6075926" cy="59472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3E169E-D8CD-4FCA-B60A-6D3B678D48EE}"/>
                  </a:ext>
                </a:extLst>
              </p14:cNvPr>
              <p14:cNvContentPartPr/>
              <p14:nvPr/>
            </p14:nvContentPartPr>
            <p14:xfrm>
              <a:off x="5807841" y="656619"/>
              <a:ext cx="6337800" cy="5877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3E169E-D8CD-4FCA-B60A-6D3B678D48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9201" y="647619"/>
                <a:ext cx="6355440" cy="589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566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87" y="2372257"/>
            <a:ext cx="4267207" cy="3878401"/>
          </a:xfrm>
        </p:spPr>
        <p:txBody>
          <a:bodyPr>
            <a:normAutofit/>
          </a:bodyPr>
          <a:lstStyle/>
          <a:p>
            <a:r>
              <a:rPr lang="en-US" sz="2200" dirty="0"/>
              <a:t>But there are parts of that object we don’t care about!</a:t>
            </a:r>
          </a:p>
          <a:p>
            <a:r>
              <a:rPr lang="en-US" sz="2200" dirty="0"/>
              <a:t>For example, we don’t really care about storing “total”</a:t>
            </a:r>
          </a:p>
          <a:p>
            <a:endParaRPr lang="en-US" sz="2200" dirty="0"/>
          </a:p>
          <a:p>
            <a:r>
              <a:rPr lang="en-US" sz="2200" dirty="0"/>
              <a:t>All we really care about is this array of businesses.</a:t>
            </a:r>
            <a:endParaRPr lang="en-US" sz="17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3661578" y="1670805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DC90BF-246F-42C9-9C21-CE6A8CD1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62" y="642594"/>
            <a:ext cx="6197919" cy="10541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7A0D2C-C5D8-4825-B8CD-6D624B6DF8CF}"/>
                  </a:ext>
                </a:extLst>
              </p14:cNvPr>
              <p14:cNvContentPartPr/>
              <p14:nvPr/>
            </p14:nvContentPartPr>
            <p14:xfrm>
              <a:off x="6505881" y="2485779"/>
              <a:ext cx="452880" cy="14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7A0D2C-C5D8-4825-B8CD-6D624B6DF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6874" y="2476999"/>
                <a:ext cx="470534" cy="31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9A062A-388A-44FC-AD61-3D58B3434357}"/>
                  </a:ext>
                </a:extLst>
              </p14:cNvPr>
              <p14:cNvContentPartPr/>
              <p14:nvPr/>
            </p14:nvContentPartPr>
            <p14:xfrm>
              <a:off x="6024561" y="4663779"/>
              <a:ext cx="797040" cy="63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9A062A-388A-44FC-AD61-3D58B34343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5561" y="4654779"/>
                <a:ext cx="814680" cy="81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234466B-6B82-4EAC-BF50-3CDF76F70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0453" y="453915"/>
            <a:ext cx="6075926" cy="59472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20B315-4B2D-4113-8DA7-8C4A094DCA82}"/>
                  </a:ext>
                </a:extLst>
              </p14:cNvPr>
              <p14:cNvContentPartPr/>
              <p14:nvPr/>
            </p14:nvContentPartPr>
            <p14:xfrm>
              <a:off x="2236641" y="4117659"/>
              <a:ext cx="1721880" cy="3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20B315-4B2D-4113-8DA7-8C4A094DCA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7641" y="4108659"/>
                <a:ext cx="17395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AFFAAC-437F-42D4-865B-21C593D42892}"/>
                  </a:ext>
                </a:extLst>
              </p14:cNvPr>
              <p14:cNvContentPartPr/>
              <p14:nvPr/>
            </p14:nvContentPartPr>
            <p14:xfrm>
              <a:off x="6282321" y="1129659"/>
              <a:ext cx="785880" cy="41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AFFAAC-437F-42D4-865B-21C593D428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73321" y="1120737"/>
                <a:ext cx="803520" cy="58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8973792-8332-44EB-84EF-665A8A9D7D8E}"/>
                  </a:ext>
                </a:extLst>
              </p14:cNvPr>
              <p14:cNvContentPartPr/>
              <p14:nvPr/>
            </p14:nvContentPartPr>
            <p14:xfrm>
              <a:off x="6024921" y="1168899"/>
              <a:ext cx="6001200" cy="5358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8973792-8332-44EB-84EF-665A8A9D7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06921" y="1150899"/>
                <a:ext cx="6036840" cy="539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33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87" y="2372257"/>
            <a:ext cx="4267207" cy="3878401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Now, this is looking pretty good!</a:t>
            </a:r>
          </a:p>
          <a:p>
            <a:r>
              <a:rPr lang="en-US" sz="2200" dirty="0"/>
              <a:t>BUT! Don’t forget!</a:t>
            </a:r>
          </a:p>
          <a:p>
            <a:r>
              <a:rPr lang="en-US" sz="2200" dirty="0"/>
              <a:t>We also discussed how we can pass in different parameters to customize the search.</a:t>
            </a:r>
          </a:p>
          <a:p>
            <a:pPr lvl="1"/>
            <a:r>
              <a:rPr lang="en-US" sz="2000" dirty="0"/>
              <a:t>e.g., narrow searches based on terms, location information, etc.</a:t>
            </a:r>
          </a:p>
          <a:p>
            <a:endParaRPr lang="en-US" sz="17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3661578" y="1670805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DC90BF-246F-42C9-9C21-CE6A8CD1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62" y="642594"/>
            <a:ext cx="6197919" cy="10541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EFE0342-56F0-4BC0-AFA6-DDA0E0A1EA86}"/>
                  </a:ext>
                </a:extLst>
              </p14:cNvPr>
              <p14:cNvContentPartPr/>
              <p14:nvPr/>
            </p14:nvContentPartPr>
            <p14:xfrm>
              <a:off x="4479801" y="1433859"/>
              <a:ext cx="1078920" cy="53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EFE0342-56F0-4BC0-AFA6-DDA0E0A1EA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1801" y="1415859"/>
                <a:ext cx="1114560" cy="892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6490BDD7-5282-4DFC-AD9F-C2117338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71" y="2014194"/>
            <a:ext cx="6841930" cy="44943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5592C81-6EFE-4583-AF84-859F44622CDC}"/>
                  </a:ext>
                </a:extLst>
              </p14:cNvPr>
              <p14:cNvContentPartPr/>
              <p14:nvPr/>
            </p14:nvContentPartPr>
            <p14:xfrm>
              <a:off x="5142561" y="3999219"/>
              <a:ext cx="6746040" cy="2542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5592C81-6EFE-4583-AF84-859F44622C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4921" y="3981219"/>
                <a:ext cx="6781680" cy="25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3145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87" y="2372257"/>
            <a:ext cx="4267207" cy="3878401"/>
          </a:xfrm>
        </p:spPr>
        <p:txBody>
          <a:bodyPr>
            <a:normAutofit/>
          </a:bodyPr>
          <a:lstStyle/>
          <a:p>
            <a:r>
              <a:rPr lang="en-US" sz="2200" dirty="0"/>
              <a:t>This is another situation where </a:t>
            </a:r>
            <a:r>
              <a:rPr lang="en-US" sz="2200" dirty="0" err="1"/>
              <a:t>axios</a:t>
            </a:r>
            <a:r>
              <a:rPr lang="en-US" sz="2200" dirty="0"/>
              <a:t> makes our lives easier!</a:t>
            </a:r>
          </a:p>
          <a:p>
            <a:r>
              <a:rPr lang="en-US" sz="2200" dirty="0"/>
              <a:t>We will pass in a second argument to the function: an object.</a:t>
            </a:r>
            <a:endParaRPr lang="en-US" sz="2000" dirty="0"/>
          </a:p>
          <a:p>
            <a:endParaRPr lang="en-US" sz="17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8286206" y="3942125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EB2AF-10DD-47D1-A292-4FF44FF0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25" y="1782321"/>
            <a:ext cx="6629741" cy="21400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0579F3-6069-490D-B2D2-63C708F8BEDB}"/>
                  </a:ext>
                </a:extLst>
              </p14:cNvPr>
              <p14:cNvContentPartPr/>
              <p14:nvPr/>
            </p14:nvContentPartPr>
            <p14:xfrm>
              <a:off x="2894428" y="4111179"/>
              <a:ext cx="923040" cy="47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0579F3-6069-490D-B2D2-63C708F8BE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5428" y="4102539"/>
                <a:ext cx="9406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E7AE3A1-8E03-46F3-8E38-DE4051954B50}"/>
                  </a:ext>
                </a:extLst>
              </p14:cNvPr>
              <p14:cNvContentPartPr/>
              <p14:nvPr/>
            </p14:nvContentPartPr>
            <p14:xfrm>
              <a:off x="848548" y="4558299"/>
              <a:ext cx="2750040" cy="94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E7AE3A1-8E03-46F3-8E38-DE4051954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548" y="4549659"/>
                <a:ext cx="27676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CE66561-3AB7-4FA1-95B7-09EE85E08584}"/>
                  </a:ext>
                </a:extLst>
              </p14:cNvPr>
              <p14:cNvContentPartPr/>
              <p14:nvPr/>
            </p14:nvContentPartPr>
            <p14:xfrm>
              <a:off x="11683108" y="2348259"/>
              <a:ext cx="21348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CE66561-3AB7-4FA1-95B7-09EE85E085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74108" y="2339619"/>
                <a:ext cx="231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BC0EA7-98BF-4A0E-B0CF-BB0DAD8B8A4C}"/>
                  </a:ext>
                </a:extLst>
              </p14:cNvPr>
              <p14:cNvContentPartPr/>
              <p14:nvPr/>
            </p14:nvContentPartPr>
            <p14:xfrm>
              <a:off x="7598188" y="3097779"/>
              <a:ext cx="26100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BC0EA7-98BF-4A0E-B0CF-BB0DAD8B8A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9188" y="3089139"/>
                <a:ext cx="2786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9642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87" y="2372257"/>
            <a:ext cx="4267207" cy="3878401"/>
          </a:xfrm>
        </p:spPr>
        <p:txBody>
          <a:bodyPr>
            <a:normAutofit/>
          </a:bodyPr>
          <a:lstStyle/>
          <a:p>
            <a:r>
              <a:rPr lang="en-US" sz="2200" dirty="0"/>
              <a:t>And give that object a params property, whose value is an object itself.</a:t>
            </a:r>
            <a:endParaRPr lang="en-US" sz="2000" dirty="0"/>
          </a:p>
          <a:p>
            <a:endParaRPr lang="en-US" sz="17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8286206" y="3942125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EB2AF-10DD-47D1-A292-4FF44FF0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25" y="1782321"/>
            <a:ext cx="6629741" cy="21400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210488-EB20-4659-B180-1D36357F3A8E}"/>
                  </a:ext>
                </a:extLst>
              </p14:cNvPr>
              <p14:cNvContentPartPr/>
              <p14:nvPr/>
            </p14:nvContentPartPr>
            <p14:xfrm>
              <a:off x="7650748" y="2563899"/>
              <a:ext cx="600480" cy="54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210488-EB20-4659-B180-1D36357F3A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2748" y="2546259"/>
                <a:ext cx="6361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2AA82E-9CC8-47A0-B78B-DB14E291E8C3}"/>
                  </a:ext>
                </a:extLst>
              </p14:cNvPr>
              <p14:cNvContentPartPr/>
              <p14:nvPr/>
            </p14:nvContentPartPr>
            <p14:xfrm>
              <a:off x="3815308" y="2802219"/>
              <a:ext cx="6998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2AA82E-9CC8-47A0-B78B-DB14E291E8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97308" y="2784219"/>
                <a:ext cx="735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A513EC-E43F-441E-862F-44B50805F149}"/>
                  </a:ext>
                </a:extLst>
              </p14:cNvPr>
              <p14:cNvContentPartPr/>
              <p14:nvPr/>
            </p14:nvContentPartPr>
            <p14:xfrm>
              <a:off x="8439868" y="2683419"/>
              <a:ext cx="258120" cy="4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A513EC-E43F-441E-862F-44B50805F1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30868" y="2674779"/>
                <a:ext cx="2757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6BA9E6-8C3A-40E8-B9D4-17E40CCBB852}"/>
                  </a:ext>
                </a:extLst>
              </p14:cNvPr>
              <p14:cNvContentPartPr/>
              <p14:nvPr/>
            </p14:nvContentPartPr>
            <p14:xfrm>
              <a:off x="7591348" y="3111459"/>
              <a:ext cx="178920" cy="6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6BA9E6-8C3A-40E8-B9D4-17E40CCBB8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2348" y="3102459"/>
                <a:ext cx="1965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2A88E9E-D267-4A39-BC7D-82BDCED41195}"/>
                  </a:ext>
                </a:extLst>
              </p14:cNvPr>
              <p14:cNvContentPartPr/>
              <p14:nvPr/>
            </p14:nvContentPartPr>
            <p14:xfrm>
              <a:off x="2433628" y="3208299"/>
              <a:ext cx="1528560" cy="54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2A88E9E-D267-4A39-BC7D-82BDCED411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24988" y="3199659"/>
                <a:ext cx="15462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01EBFC-DFFB-40A4-9611-26940FDA8269}"/>
                  </a:ext>
                </a:extLst>
              </p14:cNvPr>
              <p14:cNvContentPartPr/>
              <p14:nvPr/>
            </p14:nvContentPartPr>
            <p14:xfrm>
              <a:off x="979948" y="3604659"/>
              <a:ext cx="1196640" cy="41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01EBFC-DFFB-40A4-9611-26940FDA826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1308" y="3596019"/>
                <a:ext cx="121428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966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87" y="2372257"/>
            <a:ext cx="4267207" cy="3878401"/>
          </a:xfrm>
        </p:spPr>
        <p:txBody>
          <a:bodyPr>
            <a:normAutofit/>
          </a:bodyPr>
          <a:lstStyle/>
          <a:p>
            <a:r>
              <a:rPr lang="en-US" sz="2200" dirty="0"/>
              <a:t>Any key value pairs we put into this will automatically be appended to our request </a:t>
            </a:r>
            <a:r>
              <a:rPr lang="en-US" sz="2200" dirty="0" err="1"/>
              <a:t>url</a:t>
            </a:r>
            <a:r>
              <a:rPr lang="en-US" sz="2200" dirty="0"/>
              <a:t>.</a:t>
            </a:r>
          </a:p>
          <a:p>
            <a:r>
              <a:rPr lang="en-US" sz="2200" dirty="0"/>
              <a:t>Which is how you specify those parameters to the API.</a:t>
            </a:r>
            <a:endParaRPr lang="en-US" sz="2000" dirty="0"/>
          </a:p>
          <a:p>
            <a:endParaRPr lang="en-US" sz="17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8286206" y="3942125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EB2AF-10DD-47D1-A292-4FF44FF0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25" y="1782321"/>
            <a:ext cx="6629741" cy="21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87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87" y="2372257"/>
            <a:ext cx="3931707" cy="3878401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Just to give you a taste of what it WOULD like…</a:t>
            </a:r>
          </a:p>
          <a:p>
            <a:endParaRPr lang="en-US" sz="2200" dirty="0"/>
          </a:p>
          <a:p>
            <a:r>
              <a:rPr lang="en-US" sz="2200" dirty="0"/>
              <a:t>If we specified a parameter of limit with a value of 50, </a:t>
            </a:r>
          </a:p>
          <a:p>
            <a:endParaRPr lang="en-US" sz="2200" dirty="0"/>
          </a:p>
          <a:p>
            <a:r>
              <a:rPr lang="en-US" sz="2200" dirty="0"/>
              <a:t>our </a:t>
            </a:r>
            <a:r>
              <a:rPr lang="en-US" sz="2200" dirty="0" err="1"/>
              <a:t>url</a:t>
            </a:r>
            <a:r>
              <a:rPr lang="en-US" sz="2200" dirty="0"/>
              <a:t> would look like “…/</a:t>
            </a:r>
            <a:r>
              <a:rPr lang="en-US" sz="2200" dirty="0" err="1"/>
              <a:t>search?limit</a:t>
            </a:r>
            <a:r>
              <a:rPr lang="en-US" sz="2200" dirty="0"/>
              <a:t>=50”</a:t>
            </a:r>
            <a:endParaRPr lang="en-US" sz="2000" dirty="0"/>
          </a:p>
          <a:p>
            <a:endParaRPr lang="en-US" sz="17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8286206" y="3942125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B3F376-C22E-4FEE-B46E-498D8545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76" y="1734248"/>
            <a:ext cx="7283824" cy="21527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429DBC-0839-4C16-8B57-CDBC244A236B}"/>
                  </a:ext>
                </a:extLst>
              </p14:cNvPr>
              <p14:cNvContentPartPr/>
              <p14:nvPr/>
            </p14:nvContentPartPr>
            <p14:xfrm>
              <a:off x="9893841" y="2302179"/>
              <a:ext cx="1781640" cy="86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429DBC-0839-4C16-8B57-CDBC244A23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6201" y="2284179"/>
                <a:ext cx="18172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7F461C1-68B7-43FD-A67A-F446D0F1D833}"/>
                  </a:ext>
                </a:extLst>
              </p14:cNvPr>
              <p14:cNvContentPartPr/>
              <p14:nvPr/>
            </p14:nvContentPartPr>
            <p14:xfrm>
              <a:off x="842001" y="6248859"/>
              <a:ext cx="2694600" cy="73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7F461C1-68B7-43FD-A67A-F446D0F1D8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001" y="6231219"/>
                <a:ext cx="2730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2CB94B-5E54-4F9C-8AB4-788ECDADB5A9}"/>
                  </a:ext>
                </a:extLst>
              </p14:cNvPr>
              <p14:cNvContentPartPr/>
              <p14:nvPr/>
            </p14:nvContentPartPr>
            <p14:xfrm>
              <a:off x="2683761" y="4512579"/>
              <a:ext cx="156960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2CB94B-5E54-4F9C-8AB4-788ECDADB5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74761" y="4503579"/>
                <a:ext cx="1587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09B445-43EA-468B-AAD8-51337F883E06}"/>
                  </a:ext>
                </a:extLst>
              </p14:cNvPr>
              <p14:cNvContentPartPr/>
              <p14:nvPr/>
            </p14:nvContentPartPr>
            <p14:xfrm>
              <a:off x="1019481" y="4913259"/>
              <a:ext cx="1428840" cy="7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809B445-43EA-468B-AAD8-51337F883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0841" y="4904259"/>
                <a:ext cx="1446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D1F0424-2772-4041-9A8D-BEBA0D329F4B}"/>
                  </a:ext>
                </a:extLst>
              </p14:cNvPr>
              <p14:cNvContentPartPr/>
              <p14:nvPr/>
            </p14:nvContentPartPr>
            <p14:xfrm>
              <a:off x="7282041" y="2821299"/>
              <a:ext cx="1094040" cy="13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D1F0424-2772-4041-9A8D-BEBA0D329F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73401" y="2812659"/>
                <a:ext cx="1111680" cy="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1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79431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We saw that we’ll need data from two different endpoints, i.e., two different URLs, to make our complete app.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95AFC-08CE-43F4-BAD5-4DB611A4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24" y="170610"/>
            <a:ext cx="6841930" cy="44943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FD49FC-060A-4A1E-BB10-521F5EC9E974}"/>
                  </a:ext>
                </a:extLst>
              </p14:cNvPr>
              <p14:cNvContentPartPr/>
              <p14:nvPr/>
            </p14:nvContentPartPr>
            <p14:xfrm>
              <a:off x="5014355" y="1744014"/>
              <a:ext cx="4374000" cy="540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FD49FC-060A-4A1E-BB10-521F5EC9E9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5355" y="1735014"/>
                <a:ext cx="4391640" cy="55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0FD820A-9004-44BE-B34C-FA5FC46EA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915" y="4186147"/>
            <a:ext cx="9322279" cy="48262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BFC0A1-60E9-4CB9-9671-6BCA47DBF6C7}"/>
                  </a:ext>
                </a:extLst>
              </p14:cNvPr>
              <p14:cNvContentPartPr/>
              <p14:nvPr/>
            </p14:nvContentPartPr>
            <p14:xfrm>
              <a:off x="2136155" y="5585961"/>
              <a:ext cx="4260600" cy="965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BFC0A1-60E9-4CB9-9671-6BCA47DBF6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7155" y="5577321"/>
                <a:ext cx="4278240" cy="9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757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87" y="3308944"/>
            <a:ext cx="3931707" cy="2941714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That’s what this line here meant.</a:t>
            </a:r>
          </a:p>
          <a:p>
            <a:pPr lvl="1"/>
            <a:r>
              <a:rPr lang="en-US" sz="2000" dirty="0"/>
              <a:t>About the parameters being in the “query string”</a:t>
            </a:r>
          </a:p>
          <a:p>
            <a:r>
              <a:rPr lang="en-US" sz="2200" dirty="0"/>
              <a:t>And again, all of the parameters we have available to us are right here.</a:t>
            </a:r>
            <a:endParaRPr lang="en-US" sz="2000" dirty="0"/>
          </a:p>
          <a:p>
            <a:endParaRPr lang="en-US" sz="17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3924715" y="2152761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B3F376-C22E-4FEE-B46E-498D8545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83824" cy="2152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224284-E767-4EFA-8B2F-0E6BC2CB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35380"/>
            <a:ext cx="6048501" cy="397313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7BF7AF5-4014-4EB9-8F30-C8E71652BEC3}"/>
              </a:ext>
            </a:extLst>
          </p:cNvPr>
          <p:cNvGrpSpPr/>
          <p:nvPr/>
        </p:nvGrpSpPr>
        <p:grpSpPr>
          <a:xfrm>
            <a:off x="3151041" y="3716619"/>
            <a:ext cx="5457960" cy="1106280"/>
            <a:chOff x="3151041" y="3716619"/>
            <a:chExt cx="5457960" cy="11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796A44-65A4-4732-83C6-A427683A930A}"/>
                    </a:ext>
                  </a:extLst>
                </p14:cNvPr>
                <p14:cNvContentPartPr/>
                <p14:nvPr/>
              </p14:nvContentPartPr>
              <p14:xfrm>
                <a:off x="6216441" y="4802019"/>
                <a:ext cx="2392560" cy="20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796A44-65A4-4732-83C6-A427683A93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98801" y="4784019"/>
                  <a:ext cx="2428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2456B7B-E26A-45EC-B67B-6AFA82700A15}"/>
                    </a:ext>
                  </a:extLst>
                </p14:cNvPr>
                <p14:cNvContentPartPr/>
                <p14:nvPr/>
              </p14:nvContentPartPr>
              <p14:xfrm>
                <a:off x="3151041" y="3716619"/>
                <a:ext cx="3107880" cy="1088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2456B7B-E26A-45EC-B67B-6AFA82700A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33041" y="3698979"/>
                  <a:ext cx="3143520" cy="11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C92721-D13A-4C93-A0F1-CD5AF82E7A1B}"/>
                  </a:ext>
                </a:extLst>
              </p14:cNvPr>
              <p14:cNvContentPartPr/>
              <p14:nvPr/>
            </p14:nvContentPartPr>
            <p14:xfrm>
              <a:off x="3749361" y="5121699"/>
              <a:ext cx="2369160" cy="1167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C92721-D13A-4C93-A0F1-CD5AF82E7A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0721" y="5112699"/>
                <a:ext cx="238680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496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52" y="3670757"/>
            <a:ext cx="9806234" cy="2941714"/>
          </a:xfrm>
        </p:spPr>
        <p:txBody>
          <a:bodyPr>
            <a:normAutofit/>
          </a:bodyPr>
          <a:lstStyle/>
          <a:p>
            <a:r>
              <a:rPr lang="en-US" sz="2200" dirty="0"/>
              <a:t>Let’s get rid of that query string</a:t>
            </a:r>
          </a:p>
          <a:p>
            <a:pPr lvl="1"/>
            <a:r>
              <a:rPr lang="en-US" sz="2000" dirty="0"/>
              <a:t>Remember: </a:t>
            </a:r>
            <a:r>
              <a:rPr lang="en-US" sz="2000" dirty="0" err="1"/>
              <a:t>axios</a:t>
            </a:r>
            <a:r>
              <a:rPr lang="en-US" sz="2000" dirty="0"/>
              <a:t> will add it for us!</a:t>
            </a:r>
          </a:p>
          <a:p>
            <a:r>
              <a:rPr lang="en-US" sz="2200" dirty="0"/>
              <a:t>Let’s set the ‘term’ parameter to be our piece of state called </a:t>
            </a:r>
            <a:r>
              <a:rPr lang="en-US" sz="2200" dirty="0" err="1"/>
              <a:t>searchTerm</a:t>
            </a:r>
            <a:endParaRPr lang="en-US" sz="2200" dirty="0"/>
          </a:p>
          <a:p>
            <a:r>
              <a:rPr lang="en-US" sz="2200" dirty="0"/>
              <a:t>And let’s hard code a location, so in theory we should only get new </a:t>
            </a:r>
            <a:r>
              <a:rPr lang="en-US" sz="2200" dirty="0" err="1"/>
              <a:t>orleans</a:t>
            </a:r>
            <a:r>
              <a:rPr lang="en-US" sz="2200" dirty="0"/>
              <a:t> businesses.</a:t>
            </a:r>
            <a:endParaRPr lang="en-US" sz="1600" dirty="0"/>
          </a:p>
          <a:p>
            <a:endParaRPr lang="en-US" sz="17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8338833" y="2616514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3801F-3129-4302-B8FE-9027FC26B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81" y="-5175"/>
            <a:ext cx="6445581" cy="2667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76200E-F7D0-480E-86D3-3F2067E3A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787" y="1086625"/>
            <a:ext cx="1187511" cy="2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36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52" y="6087586"/>
            <a:ext cx="9806234" cy="2941714"/>
          </a:xfrm>
        </p:spPr>
        <p:txBody>
          <a:bodyPr>
            <a:normAutofit/>
          </a:bodyPr>
          <a:lstStyle/>
          <a:p>
            <a:r>
              <a:rPr lang="en-US" sz="2200" dirty="0"/>
              <a:t>At this point there’s only one silly thing left! Can you spot it?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9490056" y="6030740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A7107-0BD2-4765-B944-675A4C1C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44" y="0"/>
            <a:ext cx="10789204" cy="6064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4E474-EB08-468F-AEE0-31955F54D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80" y="2406870"/>
            <a:ext cx="1187511" cy="2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0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3" y="5464294"/>
            <a:ext cx="9806234" cy="2941714"/>
          </a:xfrm>
        </p:spPr>
        <p:txBody>
          <a:bodyPr>
            <a:normAutofit/>
          </a:bodyPr>
          <a:lstStyle/>
          <a:p>
            <a:r>
              <a:rPr lang="en-US" sz="2200" dirty="0"/>
              <a:t>We wrote this lovely helper function, but we still aren’t calling it yet!</a:t>
            </a:r>
          </a:p>
          <a:p>
            <a:r>
              <a:rPr lang="en-US" sz="2200" dirty="0"/>
              <a:t>Let’s have it be invoked whenever we submit a search term, yeah?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9442621" y="5316468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A7107-0BD2-4765-B944-675A4C1C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32" y="0"/>
            <a:ext cx="9400565" cy="52840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3F57B9-B362-4DC5-A2B2-35B88AC161D7}"/>
                  </a:ext>
                </a:extLst>
              </p14:cNvPr>
              <p14:cNvContentPartPr/>
              <p14:nvPr/>
            </p14:nvContentPartPr>
            <p14:xfrm>
              <a:off x="3479721" y="4362379"/>
              <a:ext cx="4830840" cy="108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3F57B9-B362-4DC5-A2B2-35B88AC161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1081" y="4353379"/>
                <a:ext cx="48484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0F3E5E-7B72-4B12-914A-7497CC42155C}"/>
                  </a:ext>
                </a:extLst>
              </p14:cNvPr>
              <p14:cNvContentPartPr/>
              <p14:nvPr/>
            </p14:nvContentPartPr>
            <p14:xfrm>
              <a:off x="4460001" y="6404299"/>
              <a:ext cx="4569120" cy="43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0F3E5E-7B72-4B12-914A-7497CC4215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1361" y="6395299"/>
                <a:ext cx="4586760" cy="608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60CE85B-D8E2-4B42-920F-738DBB979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733" y="2066401"/>
            <a:ext cx="1187511" cy="2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7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3" y="5464294"/>
            <a:ext cx="9806234" cy="2941714"/>
          </a:xfrm>
        </p:spPr>
        <p:txBody>
          <a:bodyPr>
            <a:normAutofit/>
          </a:bodyPr>
          <a:lstStyle/>
          <a:p>
            <a:r>
              <a:rPr lang="en-US" sz="2200" dirty="0"/>
              <a:t>So we’ll need to do something like 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01582-BF8A-49C5-AEA9-32827908A920}"/>
              </a:ext>
            </a:extLst>
          </p:cNvPr>
          <p:cNvSpPr txBox="1"/>
          <p:nvPr/>
        </p:nvSpPr>
        <p:spPr>
          <a:xfrm>
            <a:off x="9442621" y="5316468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4BF9F-0F7C-4347-A358-A3794256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94" y="-105042"/>
            <a:ext cx="9550285" cy="54215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E24A50B-F712-4332-A335-B05713F0FC5B}"/>
                  </a:ext>
                </a:extLst>
              </p14:cNvPr>
              <p14:cNvContentPartPr/>
              <p14:nvPr/>
            </p14:nvContentPartPr>
            <p14:xfrm>
              <a:off x="1880961" y="5939899"/>
              <a:ext cx="3609000" cy="36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E24A50B-F712-4332-A335-B05713F0FC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321" y="5931259"/>
                <a:ext cx="36266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45BEF2-9EF6-4EFD-A45E-99CAF16C8618}"/>
                  </a:ext>
                </a:extLst>
              </p14:cNvPr>
              <p14:cNvContentPartPr/>
              <p14:nvPr/>
            </p14:nvContentPartPr>
            <p14:xfrm>
              <a:off x="5848161" y="4334659"/>
              <a:ext cx="104184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45BEF2-9EF6-4EFD-A45E-99CAF16C86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9161" y="4326019"/>
                <a:ext cx="105948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CD58D60-D314-44F5-A1B5-31F97AE1E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825" y="2010811"/>
            <a:ext cx="1187511" cy="2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01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3" y="2096145"/>
            <a:ext cx="7128818" cy="2941714"/>
          </a:xfrm>
        </p:spPr>
        <p:txBody>
          <a:bodyPr>
            <a:normAutofit/>
          </a:bodyPr>
          <a:lstStyle/>
          <a:p>
            <a:r>
              <a:rPr lang="en-US" sz="2200" dirty="0"/>
              <a:t>And with that…</a:t>
            </a:r>
          </a:p>
          <a:p>
            <a:endParaRPr lang="en-US" sz="2200" dirty="0"/>
          </a:p>
          <a:p>
            <a:r>
              <a:rPr lang="en-US" sz="2200" dirty="0"/>
              <a:t>If you go back to your app, and type something in…</a:t>
            </a:r>
          </a:p>
          <a:p>
            <a:endParaRPr lang="en-US" sz="2200" dirty="0"/>
          </a:p>
          <a:p>
            <a:r>
              <a:rPr lang="en-US" sz="2200" dirty="0"/>
              <a:t>And then hit ‘enter’ or the checkmark or whatever…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EB20D-08CB-455B-8CD4-41CF9EB1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735" y="77151"/>
            <a:ext cx="3815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9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3" y="2096145"/>
            <a:ext cx="7128818" cy="2941714"/>
          </a:xfrm>
        </p:spPr>
        <p:txBody>
          <a:bodyPr>
            <a:normAutofit/>
          </a:bodyPr>
          <a:lstStyle/>
          <a:p>
            <a:r>
              <a:rPr lang="en-US" sz="2200" dirty="0"/>
              <a:t>And you should see this!</a:t>
            </a:r>
          </a:p>
          <a:p>
            <a:endParaRPr lang="en-US" sz="2200" dirty="0"/>
          </a:p>
          <a:p>
            <a:r>
              <a:rPr lang="en-US" sz="2200" dirty="0"/>
              <a:t>The number 50!</a:t>
            </a:r>
          </a:p>
          <a:p>
            <a:endParaRPr lang="en-US" sz="2200" dirty="0"/>
          </a:p>
          <a:p>
            <a:r>
              <a:rPr lang="en-US" sz="2200" dirty="0"/>
              <a:t>It found 50 New Orleans pizza places!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71E45-EBD9-44CF-A262-BCC52461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566" y="0"/>
            <a:ext cx="3894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14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3" y="2096144"/>
            <a:ext cx="5181606" cy="3995469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If you were to add a console.log to it…</a:t>
            </a:r>
          </a:p>
          <a:p>
            <a:endParaRPr lang="en-US" sz="2200" dirty="0"/>
          </a:p>
          <a:p>
            <a:r>
              <a:rPr lang="en-US" sz="2200" dirty="0"/>
              <a:t>You’d see something like this!</a:t>
            </a:r>
          </a:p>
          <a:p>
            <a:endParaRPr lang="en-US" sz="2200" dirty="0"/>
          </a:p>
          <a:p>
            <a:r>
              <a:rPr lang="en-US" sz="2200" dirty="0"/>
              <a:t>Look at that!</a:t>
            </a:r>
          </a:p>
          <a:p>
            <a:endParaRPr lang="en-US" sz="2200" dirty="0"/>
          </a:p>
          <a:p>
            <a:r>
              <a:rPr lang="en-US" sz="2200" dirty="0"/>
              <a:t>Our phone is smart enough to know about Pizza Delicious!</a:t>
            </a:r>
          </a:p>
          <a:p>
            <a:endParaRPr lang="en-US" sz="2200" dirty="0"/>
          </a:p>
          <a:p>
            <a:r>
              <a:rPr lang="en-US" sz="2200" dirty="0"/>
              <a:t>And Pizza Domenica!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91961-91CD-4F39-8CF1-0FCDB52A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464" y="0"/>
            <a:ext cx="616554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E7E63F9-2508-4947-9D5B-58671233C5F4}"/>
                  </a:ext>
                </a:extLst>
              </p14:cNvPr>
              <p14:cNvContentPartPr/>
              <p14:nvPr/>
            </p14:nvContentPartPr>
            <p14:xfrm>
              <a:off x="6827001" y="5872659"/>
              <a:ext cx="2121120" cy="725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E7E63F9-2508-4947-9D5B-58671233C5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9001" y="5855019"/>
                <a:ext cx="215676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B135C1-CD06-4AE0-952C-31EE16DA223D}"/>
                  </a:ext>
                </a:extLst>
              </p14:cNvPr>
              <p14:cNvContentPartPr/>
              <p14:nvPr/>
            </p14:nvContentPartPr>
            <p14:xfrm>
              <a:off x="6726201" y="1056219"/>
              <a:ext cx="2629440" cy="655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B135C1-CD06-4AE0-952C-31EE16DA22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8561" y="1038579"/>
                <a:ext cx="2665080" cy="69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758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2" y="2096144"/>
            <a:ext cx="10293038" cy="3995469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That is… assuming that you don’t have any typos.</a:t>
            </a:r>
          </a:p>
          <a:p>
            <a:endParaRPr lang="en-US" sz="2200" dirty="0"/>
          </a:p>
          <a:p>
            <a:r>
              <a:rPr lang="en-US" sz="2200" dirty="0"/>
              <a:t>You might get some very unhelpful warning messages about “promises” not being kept.</a:t>
            </a:r>
          </a:p>
          <a:p>
            <a:endParaRPr lang="en-US" sz="2200" dirty="0"/>
          </a:p>
          <a:p>
            <a:r>
              <a:rPr lang="en-US" sz="2200" dirty="0"/>
              <a:t>That might mean that…</a:t>
            </a:r>
          </a:p>
          <a:p>
            <a:pPr lvl="1"/>
            <a:r>
              <a:rPr lang="en-US" sz="2000" dirty="0"/>
              <a:t>You have a typo in one of your parameters in yelp.js or your </a:t>
            </a:r>
            <a:r>
              <a:rPr lang="en-US" sz="2000" dirty="0" err="1"/>
              <a:t>axios</a:t>
            </a:r>
            <a:r>
              <a:rPr lang="en-US" sz="2000" dirty="0"/>
              <a:t> call…</a:t>
            </a:r>
          </a:p>
          <a:p>
            <a:pPr lvl="1"/>
            <a:r>
              <a:rPr lang="en-US" sz="2000" dirty="0"/>
              <a:t>You didn’t copy your API key correctly…</a:t>
            </a:r>
          </a:p>
          <a:p>
            <a:pPr lvl="2"/>
            <a:r>
              <a:rPr lang="en-US" sz="1900" dirty="0"/>
              <a:t>Or didn’t include the word “Bearer” with a space.</a:t>
            </a:r>
          </a:p>
          <a:p>
            <a:pPr lvl="1"/>
            <a:r>
              <a:rPr lang="en-US" sz="2000" dirty="0"/>
              <a:t>You must be extra diligent with this, as it is very picky.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1346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 / Setting up </a:t>
            </a:r>
            <a:r>
              <a:rPr lang="en-US" sz="2200" strike="sngStrike" dirty="0" err="1"/>
              <a:t>Axios</a:t>
            </a:r>
            <a:endParaRPr lang="en-US" sz="2200" strike="sngStrike" dirty="0"/>
          </a:p>
          <a:p>
            <a:r>
              <a:rPr lang="en-US" sz="2200" strike="sngStrike" dirty="0"/>
              <a:t>Making API Requests</a:t>
            </a:r>
          </a:p>
          <a:p>
            <a:r>
              <a:rPr lang="en-US" sz="2200" dirty="0"/>
              <a:t>Error Handling</a:t>
            </a:r>
          </a:p>
          <a:p>
            <a:r>
              <a:rPr lang="en-US" sz="2200" dirty="0"/>
              <a:t>One Last Gotcha Before Our First Search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984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889747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When using React Native, as it turns out, there are different ways to perform these network requests.</a:t>
            </a:r>
          </a:p>
          <a:p>
            <a:r>
              <a:rPr lang="en-US" sz="2200" dirty="0"/>
              <a:t>We’ll briefly chat about two right now: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fetch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 err="1"/>
              <a:t>axios</a:t>
            </a:r>
            <a:r>
              <a:rPr lang="en-US" sz="2200" dirty="0"/>
              <a:t> 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711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2" y="2096144"/>
            <a:ext cx="10293038" cy="3995469"/>
          </a:xfrm>
        </p:spPr>
        <p:txBody>
          <a:bodyPr>
            <a:normAutofit/>
          </a:bodyPr>
          <a:lstStyle/>
          <a:p>
            <a:r>
              <a:rPr lang="en-US" sz="2200" dirty="0"/>
              <a:t>We’ve come a long way!</a:t>
            </a:r>
          </a:p>
          <a:p>
            <a:endParaRPr lang="en-US" sz="2200" dirty="0"/>
          </a:p>
          <a:p>
            <a:r>
              <a:rPr lang="en-US" sz="2200" dirty="0"/>
              <a:t>But we’ve got a ways to go!</a:t>
            </a:r>
            <a:endParaRPr lang="en-US" sz="20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86787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2" y="2096144"/>
            <a:ext cx="10293038" cy="3995469"/>
          </a:xfrm>
        </p:spPr>
        <p:txBody>
          <a:bodyPr>
            <a:normAutofit/>
          </a:bodyPr>
          <a:lstStyle/>
          <a:p>
            <a:r>
              <a:rPr lang="en-US" sz="2200" dirty="0"/>
              <a:t>I know the temptation is to just start using this sweet data *right now.*</a:t>
            </a:r>
          </a:p>
          <a:p>
            <a:endParaRPr lang="en-US" sz="2200" dirty="0"/>
          </a:p>
          <a:p>
            <a:r>
              <a:rPr lang="en-US" sz="2200" dirty="0"/>
              <a:t>BUT! </a:t>
            </a:r>
          </a:p>
          <a:p>
            <a:endParaRPr lang="en-US" sz="2200" dirty="0"/>
          </a:p>
          <a:p>
            <a:r>
              <a:rPr lang="en-US" sz="2200" dirty="0"/>
              <a:t>Remember, we’re developing for a mobile device. Our users might have a poor signal!</a:t>
            </a:r>
          </a:p>
          <a:p>
            <a:pPr lvl="1"/>
            <a:r>
              <a:rPr lang="en-US" sz="2000" dirty="0"/>
              <a:t>And if they do, it means requests like this can fail.</a:t>
            </a:r>
          </a:p>
        </p:txBody>
      </p:sp>
    </p:spTree>
    <p:extLst>
      <p:ext uri="{BB962C8B-B14F-4D97-AF65-F5344CB8AC3E}">
        <p14:creationId xmlns:p14="http://schemas.microsoft.com/office/powerpoint/2010/main" val="2437000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2" y="2096144"/>
            <a:ext cx="10293038" cy="3995469"/>
          </a:xfrm>
        </p:spPr>
        <p:txBody>
          <a:bodyPr>
            <a:normAutofit/>
          </a:bodyPr>
          <a:lstStyle/>
          <a:p>
            <a:r>
              <a:rPr lang="en-US" sz="2200" dirty="0"/>
              <a:t>So, a good habit to get into: any time we work with network requests…</a:t>
            </a:r>
          </a:p>
          <a:p>
            <a:pPr lvl="1"/>
            <a:r>
              <a:rPr lang="en-US" sz="2000" dirty="0"/>
              <a:t>Which we are doing right now!</a:t>
            </a:r>
          </a:p>
          <a:p>
            <a:pPr lvl="1"/>
            <a:endParaRPr lang="en-US" sz="2000" dirty="0"/>
          </a:p>
          <a:p>
            <a:r>
              <a:rPr lang="en-US" sz="2200" dirty="0"/>
              <a:t>We should really plan on weaving in a little bit of error handling. </a:t>
            </a:r>
          </a:p>
          <a:p>
            <a:endParaRPr lang="en-US" sz="2200" dirty="0"/>
          </a:p>
          <a:p>
            <a:r>
              <a:rPr lang="en-US" sz="2200" dirty="0"/>
              <a:t>And to make sure the user knows if something went wrong.</a:t>
            </a:r>
          </a:p>
          <a:p>
            <a:pPr lvl="1"/>
            <a:r>
              <a:rPr lang="en-US" sz="1800" dirty="0"/>
              <a:t>i.e., to report our error handling in a user friendly way.</a:t>
            </a:r>
          </a:p>
        </p:txBody>
      </p:sp>
    </p:spTree>
    <p:extLst>
      <p:ext uri="{BB962C8B-B14F-4D97-AF65-F5344CB8AC3E}">
        <p14:creationId xmlns:p14="http://schemas.microsoft.com/office/powerpoint/2010/main" val="2469311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2" y="2096144"/>
            <a:ext cx="10293038" cy="3995469"/>
          </a:xfrm>
        </p:spPr>
        <p:txBody>
          <a:bodyPr>
            <a:normAutofit/>
          </a:bodyPr>
          <a:lstStyle/>
          <a:p>
            <a:r>
              <a:rPr lang="en-US" sz="2200" dirty="0"/>
              <a:t>To debug / develop this, we can intentionally introduce an error!</a:t>
            </a:r>
          </a:p>
          <a:p>
            <a:pPr lvl="1"/>
            <a:r>
              <a:rPr lang="en-US" sz="2000" dirty="0"/>
              <a:t>Misspell a parameter name!</a:t>
            </a:r>
            <a:endParaRPr lang="en-US" sz="2200" dirty="0"/>
          </a:p>
          <a:p>
            <a:pPr lvl="1"/>
            <a:r>
              <a:rPr lang="en-US" sz="2000" dirty="0"/>
              <a:t>Get your API key slightly wrong, for example, remove the space after bearer!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BE7C7-7708-420A-B22B-A209942B6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8" y="3429000"/>
            <a:ext cx="12192000" cy="26262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63C4E3-38B5-4926-8463-4031C20FB6ED}"/>
                  </a:ext>
                </a:extLst>
              </p14:cNvPr>
              <p14:cNvContentPartPr/>
              <p14:nvPr/>
            </p14:nvContentPartPr>
            <p14:xfrm>
              <a:off x="3376401" y="5005779"/>
              <a:ext cx="2019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63C4E3-38B5-4926-8463-4031C20FB6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8761" y="4988139"/>
                <a:ext cx="2376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3860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2" y="2096144"/>
            <a:ext cx="10293038" cy="3995469"/>
          </a:xfrm>
        </p:spPr>
        <p:txBody>
          <a:bodyPr>
            <a:normAutofit/>
          </a:bodyPr>
          <a:lstStyle/>
          <a:p>
            <a:r>
              <a:rPr lang="en-US" sz="2200" dirty="0"/>
              <a:t>If you do that you should get an error message.</a:t>
            </a:r>
          </a:p>
          <a:p>
            <a:endParaRPr lang="en-US" sz="2200" dirty="0"/>
          </a:p>
          <a:p>
            <a:r>
              <a:rPr lang="en-US" sz="2200" dirty="0"/>
              <a:t>One thing to note: WE can see that during development, but during deployment, it wouldn’t show up.</a:t>
            </a:r>
          </a:p>
          <a:p>
            <a:endParaRPr lang="en-US" sz="2200" dirty="0"/>
          </a:p>
          <a:p>
            <a:r>
              <a:rPr lang="en-US" sz="2200" dirty="0"/>
              <a:t>So from the user’s perspective, the phone would just be unresponsive.</a:t>
            </a:r>
          </a:p>
          <a:p>
            <a:endParaRPr lang="en-US" sz="2200" dirty="0"/>
          </a:p>
          <a:p>
            <a:r>
              <a:rPr lang="en-US" sz="2200" dirty="0"/>
              <a:t>So let’s fix it!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1919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2" y="2096144"/>
            <a:ext cx="10293038" cy="3995469"/>
          </a:xfrm>
        </p:spPr>
        <p:txBody>
          <a:bodyPr>
            <a:normAutofit/>
          </a:bodyPr>
          <a:lstStyle/>
          <a:p>
            <a:r>
              <a:rPr lang="en-US" sz="2200" dirty="0"/>
              <a:t>Now, just out of curiosity, before we dive into that…</a:t>
            </a:r>
          </a:p>
          <a:p>
            <a:endParaRPr lang="en-US" sz="2200" dirty="0"/>
          </a:p>
          <a:p>
            <a:r>
              <a:rPr lang="en-US" sz="2200" dirty="0"/>
              <a:t>Does any “classic” solution jump out at you?</a:t>
            </a:r>
          </a:p>
          <a:p>
            <a:endParaRPr lang="en-US" sz="2200" dirty="0"/>
          </a:p>
          <a:p>
            <a:r>
              <a:rPr lang="en-US" sz="2200" dirty="0"/>
              <a:t>What have you done in the past when you’ve written code that might fail or produce errors?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3754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2" y="2096144"/>
            <a:ext cx="10293038" cy="3995469"/>
          </a:xfrm>
        </p:spPr>
        <p:txBody>
          <a:bodyPr>
            <a:normAutofit/>
          </a:bodyPr>
          <a:lstStyle/>
          <a:p>
            <a:r>
              <a:rPr lang="en-US" sz="2200" dirty="0"/>
              <a:t>Now, just out of curiosity, before we dive into that…</a:t>
            </a:r>
          </a:p>
          <a:p>
            <a:endParaRPr lang="en-US" sz="2200" dirty="0"/>
          </a:p>
          <a:p>
            <a:r>
              <a:rPr lang="en-US" sz="2200" dirty="0"/>
              <a:t>Does any “classic” solution jump out at you?</a:t>
            </a:r>
          </a:p>
          <a:p>
            <a:endParaRPr lang="en-US" sz="2200" dirty="0"/>
          </a:p>
          <a:p>
            <a:r>
              <a:rPr lang="en-US" sz="2200" dirty="0"/>
              <a:t>What have you done in the past when you’ve written code that might fail or produce errors?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6055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2" y="2096144"/>
            <a:ext cx="3958022" cy="3995469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Maybe you’ve used try-catch blocks before, yeah?</a:t>
            </a:r>
          </a:p>
          <a:p>
            <a:endParaRPr lang="en-US" sz="2200" dirty="0"/>
          </a:p>
          <a:p>
            <a:r>
              <a:rPr lang="en-US" sz="2200" dirty="0"/>
              <a:t>You wrap the “dangerous” code that might fail in the try…</a:t>
            </a:r>
          </a:p>
          <a:p>
            <a:endParaRPr lang="en-US" sz="2200" dirty="0"/>
          </a:p>
          <a:p>
            <a:r>
              <a:rPr lang="en-US" sz="2200" dirty="0"/>
              <a:t>And then if an error does happen, the code in the catch block executes!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21DB9-5197-4625-BDF0-658F53EF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838" y="1612615"/>
            <a:ext cx="7036162" cy="39880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03CE485-BF13-427B-911E-C874B4EA6BF6}"/>
                  </a:ext>
                </a:extLst>
              </p14:cNvPr>
              <p14:cNvContentPartPr/>
              <p14:nvPr/>
            </p14:nvContentPartPr>
            <p14:xfrm>
              <a:off x="2341761" y="3677019"/>
              <a:ext cx="914400" cy="46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03CE485-BF13-427B-911E-C874B4EA6B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761" y="3659379"/>
                <a:ext cx="9500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93FA6C-DC05-4A06-B30A-DE26FE2E6C1F}"/>
                  </a:ext>
                </a:extLst>
              </p14:cNvPr>
              <p14:cNvContentPartPr/>
              <p14:nvPr/>
            </p14:nvContentPartPr>
            <p14:xfrm>
              <a:off x="1085001" y="4045299"/>
              <a:ext cx="2016360" cy="53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93FA6C-DC05-4A06-B30A-DE26FE2E6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7361" y="4027299"/>
                <a:ext cx="20520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800023-E636-4B0D-B599-6CAB41386D0E}"/>
                  </a:ext>
                </a:extLst>
              </p14:cNvPr>
              <p14:cNvContentPartPr/>
              <p14:nvPr/>
            </p14:nvContentPartPr>
            <p14:xfrm>
              <a:off x="920841" y="4529499"/>
              <a:ext cx="789120" cy="2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800023-E636-4B0D-B599-6CAB41386D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2841" y="4511859"/>
                <a:ext cx="824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C924AE-91D2-489C-B267-42316FEAFBC1}"/>
                  </a:ext>
                </a:extLst>
              </p14:cNvPr>
              <p14:cNvContentPartPr/>
              <p14:nvPr/>
            </p14:nvContentPartPr>
            <p14:xfrm>
              <a:off x="6564921" y="1986099"/>
              <a:ext cx="46800" cy="2732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C924AE-91D2-489C-B267-42316FEAFB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47281" y="1968459"/>
                <a:ext cx="82440" cy="27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CCDE01A-B001-467C-BD2F-537BC4272E60}"/>
                  </a:ext>
                </a:extLst>
              </p14:cNvPr>
              <p14:cNvContentPartPr/>
              <p14:nvPr/>
            </p14:nvContentPartPr>
            <p14:xfrm>
              <a:off x="2617881" y="5657019"/>
              <a:ext cx="1445040" cy="42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CCDE01A-B001-467C-BD2F-537BC4272E6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9241" y="5648379"/>
                <a:ext cx="14626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7B996DC-9466-4F78-8BDC-05F55332F9E7}"/>
                  </a:ext>
                </a:extLst>
              </p14:cNvPr>
              <p14:cNvContentPartPr/>
              <p14:nvPr/>
            </p14:nvContentPartPr>
            <p14:xfrm>
              <a:off x="1006521" y="6110979"/>
              <a:ext cx="1769760" cy="6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7B996DC-9466-4F78-8BDC-05F55332F9E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7521" y="6101979"/>
                <a:ext cx="17874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906906-6D3E-466D-8BE3-5E1771A8E75A}"/>
                  </a:ext>
                </a:extLst>
              </p14:cNvPr>
              <p14:cNvContentPartPr/>
              <p14:nvPr/>
            </p14:nvContentPartPr>
            <p14:xfrm>
              <a:off x="6676161" y="4610859"/>
              <a:ext cx="17280" cy="734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906906-6D3E-466D-8BE3-5E1771A8E7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7161" y="4602219"/>
                <a:ext cx="34920" cy="7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3942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2" y="2096144"/>
            <a:ext cx="3958022" cy="3995469"/>
          </a:xfrm>
        </p:spPr>
        <p:txBody>
          <a:bodyPr>
            <a:normAutofit/>
          </a:bodyPr>
          <a:lstStyle/>
          <a:p>
            <a:r>
              <a:rPr lang="en-US" sz="2200" dirty="0"/>
              <a:t>That ‘e’ is going to be an error object, with plenty of properties explaining the nature of the error that occurred if we find ourselves in the catch block.</a:t>
            </a:r>
          </a:p>
          <a:p>
            <a:r>
              <a:rPr lang="en-US" sz="2200" dirty="0"/>
              <a:t>We can print it out with a console log line.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DCECFC-08EB-4B54-84BA-98FB5F6C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318" y="1328394"/>
            <a:ext cx="6763098" cy="39626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6413F45-76D7-4DDC-A062-D16588EF8E25}"/>
                  </a:ext>
                </a:extLst>
              </p14:cNvPr>
              <p14:cNvContentPartPr/>
              <p14:nvPr/>
            </p14:nvContentPartPr>
            <p14:xfrm>
              <a:off x="960081" y="2512779"/>
              <a:ext cx="79092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6413F45-76D7-4DDC-A062-D16588EF8E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441" y="2494779"/>
                <a:ext cx="826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8274969-F74A-4681-9A46-8C13BDAD9385}"/>
                  </a:ext>
                </a:extLst>
              </p14:cNvPr>
              <p14:cNvContentPartPr/>
              <p14:nvPr/>
            </p14:nvContentPartPr>
            <p14:xfrm>
              <a:off x="7420281" y="4446339"/>
              <a:ext cx="109800" cy="34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8274969-F74A-4681-9A46-8C13BDAD9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2281" y="4428339"/>
                <a:ext cx="1454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381B4DE-1238-4576-AFB0-0FE940A45BB8}"/>
                  </a:ext>
                </a:extLst>
              </p14:cNvPr>
              <p14:cNvContentPartPr/>
              <p14:nvPr/>
            </p14:nvContentPartPr>
            <p14:xfrm>
              <a:off x="1743081" y="5413299"/>
              <a:ext cx="2373840" cy="100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381B4DE-1238-4576-AFB0-0FE940A45B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4081" y="5404299"/>
                <a:ext cx="23914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31F75D7-4472-4A9B-BF0C-18A789AA32D5}"/>
                  </a:ext>
                </a:extLst>
              </p14:cNvPr>
              <p14:cNvContentPartPr/>
              <p14:nvPr/>
            </p14:nvContentPartPr>
            <p14:xfrm>
              <a:off x="999681" y="5920539"/>
              <a:ext cx="1810080" cy="9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31F75D7-4472-4A9B-BF0C-18A789AA32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1041" y="5911539"/>
                <a:ext cx="18277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7B096E4-D94E-446C-9F79-D95D987298A0}"/>
                  </a:ext>
                </a:extLst>
              </p14:cNvPr>
              <p14:cNvContentPartPr/>
              <p14:nvPr/>
            </p14:nvContentPartPr>
            <p14:xfrm>
              <a:off x="7058481" y="4722819"/>
              <a:ext cx="1431000" cy="53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7B096E4-D94E-446C-9F79-D95D987298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9481" y="4714179"/>
                <a:ext cx="1448640" cy="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92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1" y="2096144"/>
            <a:ext cx="4773746" cy="3995469"/>
          </a:xfrm>
        </p:spPr>
        <p:txBody>
          <a:bodyPr>
            <a:normAutofit/>
          </a:bodyPr>
          <a:lstStyle/>
          <a:p>
            <a:r>
              <a:rPr lang="en-US" sz="2200" dirty="0"/>
              <a:t>At this point, our app won’t make an error message appear.</a:t>
            </a:r>
          </a:p>
          <a:p>
            <a:pPr lvl="1"/>
            <a:r>
              <a:rPr lang="en-US" sz="2000" dirty="0"/>
              <a:t>Because it was successfully caught!</a:t>
            </a:r>
          </a:p>
          <a:p>
            <a:pPr lvl="1"/>
            <a:endParaRPr lang="en-US" sz="2000" dirty="0"/>
          </a:p>
          <a:p>
            <a:r>
              <a:rPr lang="en-US" sz="2200" dirty="0"/>
              <a:t>BUT</a:t>
            </a:r>
          </a:p>
          <a:p>
            <a:r>
              <a:rPr lang="en-US" sz="2200" dirty="0"/>
              <a:t>It *will* print out all of these charming lines on the console. This is that error message!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6C799-08A2-4880-9D8E-9EFE8321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33" y="1624756"/>
            <a:ext cx="6710905" cy="36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7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11195370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The default is </a:t>
            </a:r>
            <a:r>
              <a:rPr lang="en-US" sz="2200" b="1" dirty="0"/>
              <a:t>fetch</a:t>
            </a:r>
            <a:r>
              <a:rPr lang="en-US" sz="2200" dirty="0"/>
              <a:t>. It is just a built in function! We can just write fetch() inside of our code anywhere we want!</a:t>
            </a:r>
          </a:p>
          <a:p>
            <a:endParaRPr lang="en-US" sz="2200" dirty="0"/>
          </a:p>
          <a:p>
            <a:r>
              <a:rPr lang="en-US" sz="2200" dirty="0"/>
              <a:t>Pro: it is built in, we get it for free!</a:t>
            </a:r>
          </a:p>
          <a:p>
            <a:endParaRPr lang="en-US" sz="2000" dirty="0"/>
          </a:p>
          <a:p>
            <a:r>
              <a:rPr lang="en-US" sz="2000" dirty="0"/>
              <a:t>Con: Error handling is weird/strange/hard.</a:t>
            </a:r>
          </a:p>
          <a:p>
            <a:pPr lvl="1"/>
            <a:r>
              <a:rPr lang="en-US" sz="1800" dirty="0"/>
              <a:t>And you definitely will want to do error handling for network requests.</a:t>
            </a:r>
          </a:p>
          <a:p>
            <a:pPr lvl="1"/>
            <a:endParaRPr lang="en-US" sz="1800" dirty="0"/>
          </a:p>
          <a:p>
            <a:r>
              <a:rPr lang="en-US" sz="2000" dirty="0"/>
              <a:t>Con: You need to write a bunch of additional code to get it to work the way you want it to.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0126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1" y="2096144"/>
            <a:ext cx="4773746" cy="3995469"/>
          </a:xfrm>
        </p:spPr>
        <p:txBody>
          <a:bodyPr>
            <a:normAutofit/>
          </a:bodyPr>
          <a:lstStyle/>
          <a:p>
            <a:r>
              <a:rPr lang="en-US" sz="2200" dirty="0"/>
              <a:t>SO. If we wanted, we could try to figure out what this is trying to tell us…</a:t>
            </a:r>
          </a:p>
          <a:p>
            <a:endParaRPr lang="en-US" sz="2200" dirty="0"/>
          </a:p>
          <a:p>
            <a:r>
              <a:rPr lang="en-US" sz="2200" dirty="0"/>
              <a:t>And then give the user a very specific message based on that.</a:t>
            </a:r>
          </a:p>
          <a:p>
            <a:pPr lvl="1"/>
            <a:r>
              <a:rPr lang="en-US" sz="2000" dirty="0"/>
              <a:t>But they probably don’t want to see all this junk.</a:t>
            </a:r>
          </a:p>
          <a:p>
            <a:pPr lvl="2"/>
            <a:r>
              <a:rPr lang="en-US" sz="1900" dirty="0"/>
              <a:t>You probably don’t either.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6C799-08A2-4880-9D8E-9EFE8321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33" y="1624756"/>
            <a:ext cx="6710905" cy="36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09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1" y="2096144"/>
            <a:ext cx="4773746" cy="3995469"/>
          </a:xfrm>
        </p:spPr>
        <p:txBody>
          <a:bodyPr>
            <a:normAutofit/>
          </a:bodyPr>
          <a:lstStyle/>
          <a:p>
            <a:r>
              <a:rPr lang="en-US" sz="2200" dirty="0"/>
              <a:t>So instead, we’ll just print out a more generic, but perhaps more user friendly, message of “oops! Something went wrong!”</a:t>
            </a:r>
          </a:p>
          <a:p>
            <a:endParaRPr lang="en-US" sz="2200" dirty="0"/>
          </a:p>
          <a:p>
            <a:r>
              <a:rPr lang="en-US" sz="2200" dirty="0"/>
              <a:t>Regardless: if we are updating the screen, we’ll need a new piece of state with which to do it.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6C799-08A2-4880-9D8E-9EFE8321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333" y="1624756"/>
            <a:ext cx="6710905" cy="36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825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9253649" cy="3995469"/>
          </a:xfrm>
        </p:spPr>
        <p:txBody>
          <a:bodyPr>
            <a:normAutofit/>
          </a:bodyPr>
          <a:lstStyle/>
          <a:p>
            <a:r>
              <a:rPr lang="en-US" sz="2200" dirty="0"/>
              <a:t>So, we can add a third state variable to represent the current error message.</a:t>
            </a:r>
          </a:p>
          <a:p>
            <a:endParaRPr lang="en-US" sz="2200" dirty="0"/>
          </a:p>
          <a:p>
            <a:r>
              <a:rPr lang="en-US" sz="2200" dirty="0"/>
              <a:t>And we can set its default value to the empty string.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F67EC-3508-4898-A6B0-F977DC9A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31" y="1112448"/>
            <a:ext cx="7569589" cy="9017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190ED1-D8FF-4144-B146-386F21050028}"/>
                  </a:ext>
                </a:extLst>
              </p14:cNvPr>
              <p14:cNvContentPartPr/>
              <p14:nvPr/>
            </p14:nvContentPartPr>
            <p14:xfrm>
              <a:off x="2999481" y="2815179"/>
              <a:ext cx="368964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190ED1-D8FF-4144-B146-386F210500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1841" y="2797539"/>
                <a:ext cx="3725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4E3B65-F1CB-4D4F-93B9-F44A4B9C288C}"/>
                  </a:ext>
                </a:extLst>
              </p14:cNvPr>
              <p14:cNvContentPartPr/>
              <p14:nvPr/>
            </p14:nvContentPartPr>
            <p14:xfrm>
              <a:off x="4940241" y="1960179"/>
              <a:ext cx="1169640" cy="27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4E3B65-F1CB-4D4F-93B9-F44A4B9C28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2601" y="1942179"/>
                <a:ext cx="12052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D05BE7-D6D1-4270-9228-7ECCEF6B6FAA}"/>
                  </a:ext>
                </a:extLst>
              </p14:cNvPr>
              <p14:cNvContentPartPr/>
              <p14:nvPr/>
            </p14:nvContentPartPr>
            <p14:xfrm>
              <a:off x="3157161" y="4336179"/>
              <a:ext cx="3921120" cy="5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D05BE7-D6D1-4270-9228-7ECCEF6B6F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8521" y="4327179"/>
                <a:ext cx="39387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C9012D-AD4A-41AF-8170-A8F214228029}"/>
                  </a:ext>
                </a:extLst>
              </p14:cNvPr>
              <p14:cNvContentPartPr/>
              <p14:nvPr/>
            </p14:nvContentPartPr>
            <p14:xfrm>
              <a:off x="9281841" y="1959819"/>
              <a:ext cx="417960" cy="46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C9012D-AD4A-41AF-8170-A8F2142280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73201" y="1951179"/>
                <a:ext cx="435600" cy="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390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4227739" cy="3995469"/>
          </a:xfrm>
        </p:spPr>
        <p:txBody>
          <a:bodyPr>
            <a:normAutofit/>
          </a:bodyPr>
          <a:lstStyle/>
          <a:p>
            <a:r>
              <a:rPr lang="en-US" sz="2200" dirty="0"/>
              <a:t>And then we will use the setter for that state variable inside of our catch block.</a:t>
            </a:r>
          </a:p>
          <a:p>
            <a:endParaRPr lang="en-US" sz="2200" dirty="0"/>
          </a:p>
          <a:p>
            <a:r>
              <a:rPr lang="en-US" sz="2200" dirty="0"/>
              <a:t>And then we can print out the value of </a:t>
            </a:r>
            <a:r>
              <a:rPr lang="en-US" sz="2200" dirty="0" err="1"/>
              <a:t>errorMessage</a:t>
            </a:r>
            <a:r>
              <a:rPr lang="en-US" sz="2200" dirty="0"/>
              <a:t> inside of our JSX!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42E42-3AF7-492A-A06F-016B21BF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133" y="572193"/>
            <a:ext cx="6959958" cy="50294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3FCC05F-D4C9-4685-B1E6-D4EB217FAF91}"/>
                  </a:ext>
                </a:extLst>
              </p14:cNvPr>
              <p14:cNvContentPartPr/>
              <p14:nvPr/>
            </p14:nvContentPartPr>
            <p14:xfrm>
              <a:off x="842001" y="3183819"/>
              <a:ext cx="3040200" cy="33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3FCC05F-D4C9-4685-B1E6-D4EB217FAF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001" y="3165819"/>
                <a:ext cx="30758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D36EA4-5DA8-45ED-9911-55AFCA384BA3}"/>
                  </a:ext>
                </a:extLst>
              </p14:cNvPr>
              <p14:cNvContentPartPr/>
              <p14:nvPr/>
            </p14:nvContentPartPr>
            <p14:xfrm>
              <a:off x="7078281" y="5045379"/>
              <a:ext cx="4699080" cy="6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D36EA4-5DA8-45ED-9911-55AFCA384B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0281" y="5027739"/>
                <a:ext cx="4734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8379A3A-228F-491D-85F7-A032FAB3ACE6}"/>
                  </a:ext>
                </a:extLst>
              </p14:cNvPr>
              <p14:cNvContentPartPr/>
              <p14:nvPr/>
            </p14:nvContentPartPr>
            <p14:xfrm>
              <a:off x="6841401" y="1420539"/>
              <a:ext cx="1448280" cy="6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8379A3A-228F-491D-85F7-A032FAB3AC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2401" y="1411539"/>
                <a:ext cx="14659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401F96-35C4-435B-970A-445B48B8DCB8}"/>
                  </a:ext>
                </a:extLst>
              </p14:cNvPr>
              <p14:cNvContentPartPr/>
              <p14:nvPr/>
            </p14:nvContentPartPr>
            <p14:xfrm>
              <a:off x="2387841" y="5064819"/>
              <a:ext cx="1806120" cy="45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401F96-35C4-435B-970A-445B48B8DC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79201" y="5056179"/>
                <a:ext cx="182376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423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98" y="2293496"/>
            <a:ext cx="2398938" cy="3995469"/>
          </a:xfrm>
        </p:spPr>
        <p:txBody>
          <a:bodyPr>
            <a:normAutofit/>
          </a:bodyPr>
          <a:lstStyle/>
          <a:p>
            <a:r>
              <a:rPr lang="en-US" sz="2200" dirty="0"/>
              <a:t>Here’s us doing that here!</a:t>
            </a:r>
          </a:p>
          <a:p>
            <a:endParaRPr lang="en-US" sz="2200" dirty="0"/>
          </a:p>
          <a:p>
            <a:r>
              <a:rPr lang="en-US" sz="2200" dirty="0"/>
              <a:t>We can revisit this to make it look prettier in a moment…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1D2C8-2A47-43C2-90C1-112E614A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90" y="0"/>
            <a:ext cx="920242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6DB9AF-ACA0-4BA3-B3BD-F6B67795E760}"/>
                  </a:ext>
                </a:extLst>
              </p14:cNvPr>
              <p14:cNvContentPartPr/>
              <p14:nvPr/>
            </p14:nvContentPartPr>
            <p14:xfrm>
              <a:off x="960081" y="2683419"/>
              <a:ext cx="1378800" cy="38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6DB9AF-ACA0-4BA3-B3BD-F6B67795E7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441" y="2665779"/>
                <a:ext cx="14144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1A25A0-52E4-40C9-9506-08361C6082BB}"/>
                  </a:ext>
                </a:extLst>
              </p14:cNvPr>
              <p14:cNvContentPartPr/>
              <p14:nvPr/>
            </p14:nvContentPartPr>
            <p14:xfrm>
              <a:off x="637881" y="3170139"/>
              <a:ext cx="1045080" cy="13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1A25A0-52E4-40C9-9506-08361C6082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0241" y="3152499"/>
                <a:ext cx="10807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F0BF10-502C-4C84-A72C-15C5C2E4224C}"/>
                  </a:ext>
                </a:extLst>
              </p14:cNvPr>
              <p14:cNvContentPartPr/>
              <p14:nvPr/>
            </p14:nvContentPartPr>
            <p14:xfrm>
              <a:off x="4242921" y="6097299"/>
              <a:ext cx="2433600" cy="67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F0BF10-502C-4C84-A72C-15C5C2E422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5281" y="6079299"/>
                <a:ext cx="246924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014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6668332" cy="3995469"/>
          </a:xfrm>
        </p:spPr>
        <p:txBody>
          <a:bodyPr>
            <a:normAutofit/>
          </a:bodyPr>
          <a:lstStyle/>
          <a:p>
            <a:r>
              <a:rPr lang="en-US" sz="2200" dirty="0"/>
              <a:t>But now the app shows the error message!</a:t>
            </a:r>
          </a:p>
          <a:p>
            <a:endParaRPr lang="en-US" sz="2200" dirty="0"/>
          </a:p>
          <a:p>
            <a:r>
              <a:rPr lang="en-US" sz="2200" dirty="0"/>
              <a:t>If the string is empty, it’ll just show an empty string!</a:t>
            </a:r>
          </a:p>
          <a:p>
            <a:endParaRPr lang="en-US" sz="2200" dirty="0"/>
          </a:p>
          <a:p>
            <a:r>
              <a:rPr lang="en-US" sz="2200" dirty="0"/>
              <a:t>And if the string has a message, it’ll show the message!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79527-4C20-4D18-B10A-F521BEEC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963" y="0"/>
            <a:ext cx="3896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22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11029822" cy="3995469"/>
          </a:xfrm>
        </p:spPr>
        <p:txBody>
          <a:bodyPr>
            <a:normAutofit/>
          </a:bodyPr>
          <a:lstStyle/>
          <a:p>
            <a:r>
              <a:rPr lang="en-US" sz="2200" dirty="0"/>
              <a:t>And to make it look even cleaner, we can wrap it in the ternary operator.</a:t>
            </a:r>
          </a:p>
          <a:p>
            <a:pPr lvl="1"/>
            <a:r>
              <a:rPr lang="en-US" sz="2000" dirty="0"/>
              <a:t>Don’t forget to wrap the ternary operator in those { and } braces!</a:t>
            </a:r>
          </a:p>
          <a:p>
            <a:pPr lvl="1"/>
            <a:endParaRPr lang="en-US" sz="2000" dirty="0"/>
          </a:p>
          <a:p>
            <a:r>
              <a:rPr lang="en-US" sz="2200" dirty="0"/>
              <a:t>So now, if </a:t>
            </a:r>
            <a:r>
              <a:rPr lang="en-US" sz="2200" dirty="0" err="1"/>
              <a:t>errorMessage</a:t>
            </a:r>
            <a:r>
              <a:rPr lang="en-US" sz="2200" dirty="0"/>
              <a:t> has *something* inside of it, render the text element.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Otherwise, don’t do anything.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739B3-42EE-443D-9DC0-3118DFE8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7" y="391721"/>
            <a:ext cx="10713001" cy="18733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855C61-EFDD-4E1C-B42B-09DF4AC156E9}"/>
                  </a:ext>
                </a:extLst>
              </p14:cNvPr>
              <p14:cNvContentPartPr/>
              <p14:nvPr/>
            </p14:nvContentPartPr>
            <p14:xfrm>
              <a:off x="2295681" y="4124139"/>
              <a:ext cx="7039440" cy="59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855C61-EFDD-4E1C-B42B-09DF4AC156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8041" y="4106499"/>
                <a:ext cx="707508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DCF1773-891D-4100-9BD7-C3B97ADB285E}"/>
              </a:ext>
            </a:extLst>
          </p:cNvPr>
          <p:cNvGrpSpPr/>
          <p:nvPr/>
        </p:nvGrpSpPr>
        <p:grpSpPr>
          <a:xfrm>
            <a:off x="2473161" y="1439979"/>
            <a:ext cx="3953520" cy="40320"/>
            <a:chOff x="2473161" y="1439979"/>
            <a:chExt cx="3953520" cy="4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B8A3C84-1F1E-476C-923C-AF299669ADDF}"/>
                    </a:ext>
                  </a:extLst>
                </p14:cNvPr>
                <p14:cNvContentPartPr/>
                <p14:nvPr/>
              </p14:nvContentPartPr>
              <p14:xfrm>
                <a:off x="2473161" y="1439979"/>
                <a:ext cx="64908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B8A3C84-1F1E-476C-923C-AF299669AD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55521" y="1422339"/>
                  <a:ext cx="684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FB1131-74BA-4BA3-AE3D-EDD55B44319C}"/>
                    </a:ext>
                  </a:extLst>
                </p14:cNvPr>
                <p14:cNvContentPartPr/>
                <p14:nvPr/>
              </p14:nvContentPartPr>
              <p14:xfrm>
                <a:off x="4006041" y="1472739"/>
                <a:ext cx="2420640" cy="7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FB1131-74BA-4BA3-AE3D-EDD55B4431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88401" y="1455099"/>
                  <a:ext cx="245628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0722BE-480A-49C6-B5A1-838117AE2D22}"/>
                  </a:ext>
                </a:extLst>
              </p14:cNvPr>
              <p14:cNvContentPartPr/>
              <p14:nvPr/>
            </p14:nvContentPartPr>
            <p14:xfrm>
              <a:off x="2123241" y="5137539"/>
              <a:ext cx="1947960" cy="14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0722BE-480A-49C6-B5A1-838117AE2D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14601" y="5128899"/>
                <a:ext cx="1965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772FA4F-D739-4C69-9D9F-4241F90B40F5}"/>
                  </a:ext>
                </a:extLst>
              </p14:cNvPr>
              <p14:cNvContentPartPr/>
              <p14:nvPr/>
            </p14:nvContentPartPr>
            <p14:xfrm>
              <a:off x="7058481" y="1425939"/>
              <a:ext cx="493200" cy="28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772FA4F-D739-4C69-9D9F-4241F90B40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9481" y="1416939"/>
                <a:ext cx="51084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571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Handling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11029822" cy="3995469"/>
          </a:xfrm>
        </p:spPr>
        <p:txBody>
          <a:bodyPr>
            <a:normAutofit/>
          </a:bodyPr>
          <a:lstStyle/>
          <a:p>
            <a:r>
              <a:rPr lang="en-US" sz="2200" dirty="0"/>
              <a:t>OK – that’s a good amount of error handling for now!</a:t>
            </a:r>
          </a:p>
          <a:p>
            <a:endParaRPr lang="en-US" sz="2200" dirty="0"/>
          </a:p>
          <a:p>
            <a:r>
              <a:rPr lang="en-US" sz="2200" dirty="0"/>
              <a:t>Let’s add that space back in, so that we don’t have errors anymore.</a:t>
            </a:r>
          </a:p>
          <a:p>
            <a:endParaRPr lang="en-US" sz="2200" dirty="0"/>
          </a:p>
          <a:p>
            <a:r>
              <a:rPr lang="en-US" sz="2200" dirty="0"/>
              <a:t>And now… let’s move 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30DAB-5206-4D2F-B3D8-820F5850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89" y="173458"/>
            <a:ext cx="12192000" cy="21703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0ADD8B-5A96-4E68-BFF8-DE760387FB9C}"/>
                  </a:ext>
                </a:extLst>
              </p14:cNvPr>
              <p14:cNvContentPartPr/>
              <p14:nvPr/>
            </p14:nvContentPartPr>
            <p14:xfrm>
              <a:off x="3190641" y="1486419"/>
              <a:ext cx="136800" cy="11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0ADD8B-5A96-4E68-BFF8-DE760387FB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2641" y="1468419"/>
                <a:ext cx="1724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F33C290-E6FA-4BA4-8742-E27C7FD97E62}"/>
                  </a:ext>
                </a:extLst>
              </p14:cNvPr>
              <p14:cNvContentPartPr/>
              <p14:nvPr/>
            </p14:nvContentPartPr>
            <p14:xfrm>
              <a:off x="3460281" y="3926859"/>
              <a:ext cx="5810400" cy="60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F33C290-E6FA-4BA4-8742-E27C7FD97E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2281" y="3909219"/>
                <a:ext cx="5846040" cy="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2941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 / Setting up </a:t>
            </a:r>
            <a:r>
              <a:rPr lang="en-US" sz="2200" strike="sngStrike" dirty="0" err="1"/>
              <a:t>Axios</a:t>
            </a:r>
            <a:endParaRPr lang="en-US" sz="2200" strike="sngStrike" dirty="0"/>
          </a:p>
          <a:p>
            <a:r>
              <a:rPr lang="en-US" sz="2200" strike="sngStrike" dirty="0"/>
              <a:t>Making API Requests</a:t>
            </a:r>
          </a:p>
          <a:p>
            <a:r>
              <a:rPr lang="en-US" sz="2200" strike="sngStrike" dirty="0"/>
              <a:t>Error Handling</a:t>
            </a:r>
          </a:p>
          <a:p>
            <a:r>
              <a:rPr lang="en-US" sz="2200" dirty="0"/>
              <a:t>One Last Gotcha Before Our First Search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31799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6773586" cy="3995469"/>
          </a:xfrm>
        </p:spPr>
        <p:txBody>
          <a:bodyPr>
            <a:normAutofit/>
          </a:bodyPr>
          <a:lstStyle/>
          <a:p>
            <a:r>
              <a:rPr lang="en-US" sz="2200" dirty="0"/>
              <a:t>So, at present… when the screen first loads, there is *no* data, right?</a:t>
            </a:r>
          </a:p>
          <a:p>
            <a:endParaRPr lang="en-US" sz="2200" dirty="0"/>
          </a:p>
          <a:p>
            <a:r>
              <a:rPr lang="en-US" sz="2200" dirty="0"/>
              <a:t>It isn’t until the user types their first search that we get stuff back, yeah?</a:t>
            </a:r>
          </a:p>
          <a:p>
            <a:endParaRPr lang="en-US" sz="2200" dirty="0"/>
          </a:p>
          <a:p>
            <a:r>
              <a:rPr lang="en-US" sz="2200" dirty="0"/>
              <a:t>But… like… is that actually what we want?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F436A-DA64-4400-8BD0-E5154717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029" y="0"/>
            <a:ext cx="3880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1119537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 other option is </a:t>
            </a:r>
            <a:r>
              <a:rPr lang="en-US" sz="2200" b="1" dirty="0" err="1"/>
              <a:t>axios</a:t>
            </a:r>
            <a:r>
              <a:rPr lang="en-US" sz="2200" dirty="0"/>
              <a:t>. This is a separate library that we’ll need to install.</a:t>
            </a:r>
          </a:p>
          <a:p>
            <a:endParaRPr lang="en-US" sz="2200" dirty="0"/>
          </a:p>
          <a:p>
            <a:r>
              <a:rPr lang="en-US" sz="2200" dirty="0"/>
              <a:t>Pro: Very easy to use! Definitely easier than fetch! Great defaults! Facilitates reusable code! Less total code written!</a:t>
            </a:r>
          </a:p>
          <a:p>
            <a:endParaRPr lang="en-US" sz="2000" dirty="0"/>
          </a:p>
          <a:p>
            <a:r>
              <a:rPr lang="en-US" sz="2000" dirty="0"/>
              <a:t>Con: Adding another dependency into our project</a:t>
            </a:r>
            <a:r>
              <a:rPr lang="en-US" sz="1800" dirty="0"/>
              <a:t>.</a:t>
            </a:r>
          </a:p>
          <a:p>
            <a:r>
              <a:rPr lang="en-US" sz="2000" dirty="0"/>
              <a:t>Con: Makes our application size a little bigger (but only a teeny amount!)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5275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6773586" cy="3995469"/>
          </a:xfrm>
        </p:spPr>
        <p:txBody>
          <a:bodyPr>
            <a:normAutofit/>
          </a:bodyPr>
          <a:lstStyle/>
          <a:p>
            <a:r>
              <a:rPr lang="en-US" sz="2200" dirty="0"/>
              <a:t>In most apps that you use, even apps that depend on the user searching for things, there is probably quite a lot of “initial” data displayed.</a:t>
            </a:r>
          </a:p>
          <a:p>
            <a:endParaRPr lang="en-US" sz="2200" dirty="0"/>
          </a:p>
          <a:p>
            <a:r>
              <a:rPr lang="en-US" sz="2200" dirty="0"/>
              <a:t>It would be nice if ours did that too!</a:t>
            </a:r>
          </a:p>
          <a:p>
            <a:endParaRPr lang="en-US" sz="2200" dirty="0"/>
          </a:p>
          <a:p>
            <a:r>
              <a:rPr lang="en-US" sz="2200" dirty="0"/>
              <a:t>If, as soon as our app started up, it automatically made a temporary search to the Yelp API.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F436A-DA64-4400-8BD0-E5154717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029" y="0"/>
            <a:ext cx="3880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39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10556176" cy="3995469"/>
          </a:xfrm>
        </p:spPr>
        <p:txBody>
          <a:bodyPr>
            <a:normAutofit/>
          </a:bodyPr>
          <a:lstStyle/>
          <a:p>
            <a:r>
              <a:rPr lang="en-US" sz="2200" dirty="0"/>
              <a:t>This is going to be another one of those cases where we are going to *start* with the “intuitive” way.</a:t>
            </a:r>
          </a:p>
          <a:p>
            <a:endParaRPr lang="en-US" sz="2200" dirty="0"/>
          </a:p>
          <a:p>
            <a:r>
              <a:rPr lang="en-US" sz="2200" dirty="0"/>
              <a:t>And then will discover that the “intuitive” way ends up having some problems.</a:t>
            </a:r>
          </a:p>
          <a:p>
            <a:endParaRPr lang="en-US" sz="2200" dirty="0"/>
          </a:p>
          <a:p>
            <a:r>
              <a:rPr lang="en-US" sz="2200" dirty="0"/>
              <a:t>And then discuss alternatives.</a:t>
            </a:r>
          </a:p>
        </p:txBody>
      </p:sp>
    </p:spTree>
    <p:extLst>
      <p:ext uri="{BB962C8B-B14F-4D97-AF65-F5344CB8AC3E}">
        <p14:creationId xmlns:p14="http://schemas.microsoft.com/office/powerpoint/2010/main" val="1492695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1" y="2365860"/>
            <a:ext cx="3958024" cy="3995469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So, here is our little </a:t>
            </a:r>
            <a:r>
              <a:rPr lang="en-US" sz="2200" dirty="0" err="1"/>
              <a:t>searchApi</a:t>
            </a:r>
            <a:r>
              <a:rPr lang="en-US" sz="2200" dirty="0"/>
              <a:t> function.</a:t>
            </a:r>
          </a:p>
          <a:p>
            <a:r>
              <a:rPr lang="en-US" sz="2200" dirty="0"/>
              <a:t>We call this to get data.</a:t>
            </a:r>
          </a:p>
          <a:p>
            <a:r>
              <a:rPr lang="en-US" sz="2200" dirty="0"/>
              <a:t>If we want data at the start of the app, it makes sense to call this at the start of the app.</a:t>
            </a:r>
          </a:p>
          <a:p>
            <a:r>
              <a:rPr lang="en-US" sz="2200" dirty="0"/>
              <a:t>But do you see a problem with that?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E5675-81FB-4365-AC4F-2873ABEFD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227" y="1328394"/>
            <a:ext cx="7264773" cy="4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86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1" y="2365860"/>
            <a:ext cx="3958024" cy="3995469"/>
          </a:xfrm>
        </p:spPr>
        <p:txBody>
          <a:bodyPr>
            <a:normAutofit/>
          </a:bodyPr>
          <a:lstStyle/>
          <a:p>
            <a:r>
              <a:rPr lang="en-US" sz="2200" dirty="0"/>
              <a:t>It depends on the value of </a:t>
            </a:r>
            <a:r>
              <a:rPr lang="en-US" sz="2200" dirty="0" err="1"/>
              <a:t>searchTerm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Whose default value is the empty string!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E5675-81FB-4365-AC4F-2873ABEFD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227" y="1328394"/>
            <a:ext cx="7264773" cy="42293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861642-1C6D-44AA-A353-96DB12CDF8ED}"/>
                  </a:ext>
                </a:extLst>
              </p14:cNvPr>
              <p14:cNvContentPartPr/>
              <p14:nvPr/>
            </p14:nvContentPartPr>
            <p14:xfrm>
              <a:off x="7788561" y="2907339"/>
              <a:ext cx="1629000" cy="81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861642-1C6D-44AA-A353-96DB12CDF8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0921" y="2889339"/>
                <a:ext cx="1664640" cy="1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7417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1" y="2365860"/>
            <a:ext cx="2543663" cy="3995469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So, we can parametrize this function, so that each time we call it, we pass in a different search term.</a:t>
            </a:r>
          </a:p>
          <a:p>
            <a:r>
              <a:rPr lang="en-US" sz="2200" dirty="0"/>
              <a:t>Making sure to then do so when we call it!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A1F68-16A8-4AB0-8706-B9453320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841" y="0"/>
            <a:ext cx="888167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B06861-D5AD-413F-8F69-D27BF8270AE1}"/>
                  </a:ext>
                </a:extLst>
              </p14:cNvPr>
              <p14:cNvContentPartPr/>
              <p14:nvPr/>
            </p14:nvContentPartPr>
            <p14:xfrm>
              <a:off x="7301841" y="5973099"/>
              <a:ext cx="1701360" cy="20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B06861-D5AD-413F-8F69-D27BF8270A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4201" y="5955099"/>
                <a:ext cx="1737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A4B0310-CEE7-4CFD-AF8E-0AA83C3DCC92}"/>
                  </a:ext>
                </a:extLst>
              </p14:cNvPr>
              <p14:cNvContentPartPr/>
              <p14:nvPr/>
            </p14:nvContentPartPr>
            <p14:xfrm>
              <a:off x="6347841" y="1558779"/>
              <a:ext cx="865800" cy="46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A4B0310-CEE7-4CFD-AF8E-0AA83C3DCC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0201" y="1540779"/>
                <a:ext cx="90144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1167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1" y="2365860"/>
            <a:ext cx="2543663" cy="3995469"/>
          </a:xfrm>
        </p:spPr>
        <p:txBody>
          <a:bodyPr>
            <a:normAutofit/>
          </a:bodyPr>
          <a:lstStyle/>
          <a:p>
            <a:r>
              <a:rPr lang="en-US" sz="2200" dirty="0"/>
              <a:t>So now when our component is first rendered on the screen, we can easily pass in whatever search term we please!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A1F68-16A8-4AB0-8706-B9453320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841" y="0"/>
            <a:ext cx="888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6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1" y="2365860"/>
            <a:ext cx="6286782" cy="3995469"/>
          </a:xfrm>
        </p:spPr>
        <p:txBody>
          <a:bodyPr>
            <a:normAutofit/>
          </a:bodyPr>
          <a:lstStyle/>
          <a:p>
            <a:r>
              <a:rPr lang="en-US" sz="2200" dirty="0"/>
              <a:t>So all of that stuff was good!</a:t>
            </a:r>
          </a:p>
          <a:p>
            <a:endParaRPr lang="en-US" sz="2200" dirty="0"/>
          </a:p>
          <a:p>
            <a:r>
              <a:rPr lang="en-US" sz="2200" dirty="0"/>
              <a:t>Now that we have it, what do you think the “bad way” we’re going to use it is?</a:t>
            </a:r>
          </a:p>
        </p:txBody>
      </p:sp>
    </p:spTree>
    <p:extLst>
      <p:ext uri="{BB962C8B-B14F-4D97-AF65-F5344CB8AC3E}">
        <p14:creationId xmlns:p14="http://schemas.microsoft.com/office/powerpoint/2010/main" val="1245698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1" y="2365860"/>
            <a:ext cx="1773988" cy="3995469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I think the most intuitive way is to just, like, call this nice function when our component is first rendered.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69FC4-F46B-4423-9221-57351CCB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34" y="0"/>
            <a:ext cx="988665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DAAFD5D-BB36-45FA-BD82-80B4C02F3BD0}"/>
                  </a:ext>
                </a:extLst>
              </p14:cNvPr>
              <p14:cNvContentPartPr/>
              <p14:nvPr/>
            </p14:nvContentPartPr>
            <p14:xfrm>
              <a:off x="3236001" y="3866739"/>
              <a:ext cx="5003640" cy="1061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DAAFD5D-BB36-45FA-BD82-80B4C02F3B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8001" y="3849099"/>
                <a:ext cx="5039280" cy="10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153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5737581" cy="3995469"/>
          </a:xfrm>
        </p:spPr>
        <p:txBody>
          <a:bodyPr>
            <a:normAutofit/>
          </a:bodyPr>
          <a:lstStyle/>
          <a:p>
            <a:r>
              <a:rPr lang="en-US" sz="2200" dirty="0"/>
              <a:t>And indeed, it LOOKS good!</a:t>
            </a:r>
          </a:p>
          <a:p>
            <a:endParaRPr lang="en-US" sz="2200" dirty="0"/>
          </a:p>
          <a:p>
            <a:r>
              <a:rPr lang="en-US" sz="2200" dirty="0"/>
              <a:t>When you open up the app, it loads the results right away!</a:t>
            </a:r>
          </a:p>
          <a:p>
            <a:endParaRPr lang="en-US" sz="2200" dirty="0"/>
          </a:p>
          <a:p>
            <a:r>
              <a:rPr lang="en-US" sz="2200" dirty="0"/>
              <a:t>BUT….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2E4C5-EA92-4394-91DD-AF8B2DC0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750" y="0"/>
            <a:ext cx="3927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225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2053087" cy="3995469"/>
          </a:xfrm>
        </p:spPr>
        <p:txBody>
          <a:bodyPr>
            <a:normAutofit/>
          </a:bodyPr>
          <a:lstStyle/>
          <a:p>
            <a:r>
              <a:rPr lang="en-US" sz="2200" dirty="0"/>
              <a:t>If we added a console.log statement to the top of </a:t>
            </a:r>
            <a:r>
              <a:rPr lang="en-US" sz="2200" dirty="0" err="1"/>
              <a:t>searchApi</a:t>
            </a:r>
            <a:r>
              <a:rPr lang="en-US" sz="2200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C1B03-8D06-44B2-A4EF-A5EE06BA5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55" y="0"/>
            <a:ext cx="956824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26749A-5219-4217-9516-EC8B3F523AD6}"/>
                  </a:ext>
                </a:extLst>
              </p14:cNvPr>
              <p14:cNvContentPartPr/>
              <p14:nvPr/>
            </p14:nvContentPartPr>
            <p14:xfrm>
              <a:off x="3768755" y="147251"/>
              <a:ext cx="3944880" cy="55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26749A-5219-4217-9516-EC8B3F523A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115" y="138611"/>
                <a:ext cx="3962520" cy="5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054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</a:t>
            </a:r>
            <a:r>
              <a:rPr lang="en-US" sz="3600" dirty="0" err="1"/>
              <a:t>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5" y="2162326"/>
            <a:ext cx="1119537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As you might have guessed from the title of these slides, we’re going with </a:t>
            </a:r>
            <a:r>
              <a:rPr lang="en-US" sz="2200" dirty="0" err="1"/>
              <a:t>axios</a:t>
            </a:r>
            <a:r>
              <a:rPr lang="en-US" sz="2200" dirty="0"/>
              <a:t> for now!</a:t>
            </a:r>
          </a:p>
          <a:p>
            <a:endParaRPr lang="en-US" sz="2200" dirty="0"/>
          </a:p>
          <a:p>
            <a:r>
              <a:rPr lang="en-US" sz="2200" dirty="0"/>
              <a:t>The hassle part of this comes right at the beginning: we need to install it as a package. 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70849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5204564" cy="3995469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You’ll see that we’re actually calling this method like, a million times.</a:t>
            </a:r>
          </a:p>
          <a:p>
            <a:endParaRPr lang="en-US" sz="2200" dirty="0"/>
          </a:p>
          <a:p>
            <a:r>
              <a:rPr lang="en-US" sz="2200" dirty="0"/>
              <a:t>So that’s a bad idea, and we can comment out/remove the bad call to </a:t>
            </a:r>
            <a:r>
              <a:rPr lang="en-US" sz="2200" dirty="0" err="1"/>
              <a:t>searchApi</a:t>
            </a:r>
            <a:r>
              <a:rPr lang="en-US" sz="2200" dirty="0"/>
              <a:t>().</a:t>
            </a:r>
          </a:p>
          <a:p>
            <a:endParaRPr lang="en-US" sz="2200" dirty="0"/>
          </a:p>
          <a:p>
            <a:r>
              <a:rPr lang="en-US" sz="2200" dirty="0"/>
              <a:t>Why was it so bad? What was going on there?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8E463-F204-4D6C-A15F-79CFB078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499" y="0"/>
            <a:ext cx="3109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161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3207151" cy="3995469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We call </a:t>
            </a:r>
            <a:r>
              <a:rPr lang="en-US" sz="2200" dirty="0" err="1"/>
              <a:t>searchApi</a:t>
            </a:r>
            <a:r>
              <a:rPr lang="en-US" sz="2200" dirty="0"/>
              <a:t>() when the screen renders…</a:t>
            </a:r>
          </a:p>
          <a:p>
            <a:r>
              <a:rPr lang="en-US" sz="2200" dirty="0"/>
              <a:t>We update the state inside of </a:t>
            </a:r>
            <a:r>
              <a:rPr lang="en-US" sz="2200" dirty="0" err="1"/>
              <a:t>searchApi</a:t>
            </a:r>
            <a:r>
              <a:rPr lang="en-US" sz="2200" dirty="0"/>
              <a:t>()</a:t>
            </a:r>
          </a:p>
          <a:p>
            <a:r>
              <a:rPr lang="en-US" sz="2200" dirty="0"/>
              <a:t>Updating the state makes the screen </a:t>
            </a:r>
            <a:r>
              <a:rPr lang="en-US" sz="2200" dirty="0" err="1"/>
              <a:t>rerender</a:t>
            </a:r>
            <a:endParaRPr lang="en-US" sz="2200" dirty="0"/>
          </a:p>
          <a:p>
            <a:r>
              <a:rPr lang="en-US" sz="2200" dirty="0"/>
              <a:t>rendering the screen makes us call </a:t>
            </a:r>
            <a:r>
              <a:rPr lang="en-US" sz="2200" dirty="0" err="1"/>
              <a:t>searchApi</a:t>
            </a:r>
            <a:r>
              <a:rPr lang="en-US" sz="2200" dirty="0"/>
              <a:t>()…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8E06-195D-416B-8DE8-91EA8015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34" y="543528"/>
            <a:ext cx="8592766" cy="61588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39E120-F280-449E-9E66-54D39FCF7591}"/>
                  </a:ext>
                </a:extLst>
              </p14:cNvPr>
              <p14:cNvContentPartPr/>
              <p14:nvPr/>
            </p14:nvContentPartPr>
            <p14:xfrm>
              <a:off x="1258129" y="2715791"/>
              <a:ext cx="1546920" cy="54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39E120-F280-449E-9E66-54D39FCF75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0129" y="2698151"/>
                <a:ext cx="15825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DC68FC-E025-4C64-8A0D-33D93F5EE2F1}"/>
                  </a:ext>
                </a:extLst>
              </p14:cNvPr>
              <p14:cNvContentPartPr/>
              <p14:nvPr/>
            </p14:nvContentPartPr>
            <p14:xfrm>
              <a:off x="4526569" y="4967231"/>
              <a:ext cx="1735560" cy="85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DC68FC-E025-4C64-8A0D-33D93F5EE2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8569" y="4949591"/>
                <a:ext cx="1771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52D6895-8021-441C-9106-10B09A4EA653}"/>
                  </a:ext>
                </a:extLst>
              </p14:cNvPr>
              <p14:cNvContentPartPr/>
              <p14:nvPr/>
            </p14:nvContentPartPr>
            <p14:xfrm>
              <a:off x="1835209" y="4112231"/>
              <a:ext cx="1252080" cy="12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52D6895-8021-441C-9106-10B09A4EA6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6569" y="4103231"/>
                <a:ext cx="12697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F7F0F0-31A5-4A91-A5DC-06DBAC932FA1}"/>
                  </a:ext>
                </a:extLst>
              </p14:cNvPr>
              <p14:cNvContentPartPr/>
              <p14:nvPr/>
            </p14:nvContentPartPr>
            <p14:xfrm>
              <a:off x="5239729" y="3079751"/>
              <a:ext cx="2986920" cy="47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F7F0F0-31A5-4A91-A5DC-06DBAC932F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31089" y="3070751"/>
                <a:ext cx="30045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8475D0-AE8A-4930-B887-081F9B6C6CD7}"/>
                  </a:ext>
                </a:extLst>
              </p14:cNvPr>
              <p14:cNvContentPartPr/>
              <p14:nvPr/>
            </p14:nvContentPartPr>
            <p14:xfrm>
              <a:off x="777889" y="6139751"/>
              <a:ext cx="1570320" cy="60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8475D0-AE8A-4930-B887-081F9B6C6C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889" y="6121751"/>
                <a:ext cx="1605960" cy="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9773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3207151" cy="3995469"/>
          </a:xfrm>
        </p:spPr>
        <p:txBody>
          <a:bodyPr>
            <a:normAutofit/>
          </a:bodyPr>
          <a:lstStyle/>
          <a:p>
            <a:r>
              <a:rPr lang="en-US" sz="2200" dirty="0"/>
              <a:t>We basically found ourselves caught in an infinite loop!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8E06-195D-416B-8DE8-91EA8015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34" y="543528"/>
            <a:ext cx="8592766" cy="61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303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 First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00" y="2365860"/>
            <a:ext cx="10116047" cy="3995469"/>
          </a:xfrm>
        </p:spPr>
        <p:txBody>
          <a:bodyPr>
            <a:normAutofit/>
          </a:bodyPr>
          <a:lstStyle/>
          <a:p>
            <a:r>
              <a:rPr lang="en-US" sz="2200" dirty="0"/>
              <a:t>So we need to do something clever to figure that out.</a:t>
            </a:r>
          </a:p>
          <a:p>
            <a:endParaRPr lang="en-US" sz="2200" dirty="0"/>
          </a:p>
          <a:p>
            <a:r>
              <a:rPr lang="en-US" sz="2200" dirty="0"/>
              <a:t>Which we will do!</a:t>
            </a:r>
          </a:p>
          <a:p>
            <a:endParaRPr lang="en-US" sz="2200" dirty="0"/>
          </a:p>
          <a:p>
            <a:r>
              <a:rPr lang="en-US" sz="2200" dirty="0"/>
              <a:t>At some point in </a:t>
            </a:r>
            <a:r>
              <a:rPr lang="en-US" sz="2200"/>
              <a:t>the future!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551734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20927</TotalTime>
  <Words>3781</Words>
  <Application>Microsoft Office PowerPoint</Application>
  <PresentationFormat>Widescreen</PresentationFormat>
  <Paragraphs>534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Calibri</vt:lpstr>
      <vt:lpstr>Consolas</vt:lpstr>
      <vt:lpstr>Garamond</vt:lpstr>
      <vt:lpstr>Sagona Book</vt:lpstr>
      <vt:lpstr>Sagona ExtraLight</vt:lpstr>
      <vt:lpstr>SavonVTI</vt:lpstr>
      <vt:lpstr>Mobile Application Development, Fall 2021  Using Outside APIs</vt:lpstr>
      <vt:lpstr>Today’s Agenda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Setting up Axios</vt:lpstr>
      <vt:lpstr>Today’s Agenda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Making API Requests</vt:lpstr>
      <vt:lpstr>Today’s Agenda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Today’s Agenda</vt:lpstr>
      <vt:lpstr>A First Search</vt:lpstr>
      <vt:lpstr>A First Search</vt:lpstr>
      <vt:lpstr>A First Search</vt:lpstr>
      <vt:lpstr>A First Search</vt:lpstr>
      <vt:lpstr>A First Search</vt:lpstr>
      <vt:lpstr>A First Search</vt:lpstr>
      <vt:lpstr>A First Search</vt:lpstr>
      <vt:lpstr>A First Search</vt:lpstr>
      <vt:lpstr>A First Search</vt:lpstr>
      <vt:lpstr>A First Search</vt:lpstr>
      <vt:lpstr>A First Search</vt:lpstr>
      <vt:lpstr>A First Search</vt:lpstr>
      <vt:lpstr>A First Search</vt:lpstr>
      <vt:lpstr>A First Search</vt:lpstr>
      <vt:lpstr>A First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1890</cp:revision>
  <dcterms:created xsi:type="dcterms:W3CDTF">2020-01-13T18:17:54Z</dcterms:created>
  <dcterms:modified xsi:type="dcterms:W3CDTF">2021-10-14T05:21:01Z</dcterms:modified>
</cp:coreProperties>
</file>